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5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6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7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8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0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5" r:id="rId1"/>
    <p:sldMasterId id="2147483843" r:id="rId2"/>
    <p:sldMasterId id="2147483850" r:id="rId3"/>
    <p:sldMasterId id="2147483858" r:id="rId4"/>
    <p:sldMasterId id="2147483864" r:id="rId5"/>
    <p:sldMasterId id="2147483872" r:id="rId6"/>
    <p:sldMasterId id="2147483964" r:id="rId7"/>
    <p:sldMasterId id="2147483970" r:id="rId8"/>
    <p:sldMasterId id="2147483976" r:id="rId9"/>
    <p:sldMasterId id="2147483988" r:id="rId10"/>
    <p:sldMasterId id="2147484000" r:id="rId11"/>
    <p:sldMasterId id="2147484012" r:id="rId12"/>
    <p:sldMasterId id="2147484075" r:id="rId13"/>
    <p:sldMasterId id="2147484089" r:id="rId14"/>
    <p:sldMasterId id="2147484116" r:id="rId15"/>
    <p:sldMasterId id="2147484236" r:id="rId16"/>
    <p:sldMasterId id="2147484258" r:id="rId17"/>
    <p:sldMasterId id="2147484270" r:id="rId18"/>
    <p:sldMasterId id="2147484282" r:id="rId19"/>
    <p:sldMasterId id="2147484294" r:id="rId20"/>
    <p:sldMasterId id="2147484322" r:id="rId21"/>
  </p:sldMasterIdLst>
  <p:notesMasterIdLst>
    <p:notesMasterId r:id="rId51"/>
  </p:notesMasterIdLst>
  <p:handoutMasterIdLst>
    <p:handoutMasterId r:id="rId52"/>
  </p:handoutMasterIdLst>
  <p:sldIdLst>
    <p:sldId id="672" r:id="rId22"/>
    <p:sldId id="1154" r:id="rId23"/>
    <p:sldId id="1146" r:id="rId24"/>
    <p:sldId id="945" r:id="rId25"/>
    <p:sldId id="1172" r:id="rId26"/>
    <p:sldId id="1173" r:id="rId27"/>
    <p:sldId id="1208" r:id="rId28"/>
    <p:sldId id="730" r:id="rId29"/>
    <p:sldId id="838" r:id="rId30"/>
    <p:sldId id="839" r:id="rId31"/>
    <p:sldId id="1202" r:id="rId32"/>
    <p:sldId id="850" r:id="rId33"/>
    <p:sldId id="1203" r:id="rId34"/>
    <p:sldId id="841" r:id="rId35"/>
    <p:sldId id="1028" r:id="rId36"/>
    <p:sldId id="1194" r:id="rId37"/>
    <p:sldId id="1177" r:id="rId38"/>
    <p:sldId id="1029" r:id="rId39"/>
    <p:sldId id="1200" r:id="rId40"/>
    <p:sldId id="1039" r:id="rId41"/>
    <p:sldId id="1201" r:id="rId42"/>
    <p:sldId id="1048" r:id="rId43"/>
    <p:sldId id="781" r:id="rId44"/>
    <p:sldId id="1099" r:id="rId45"/>
    <p:sldId id="789" r:id="rId46"/>
    <p:sldId id="1155" r:id="rId47"/>
    <p:sldId id="1156" r:id="rId48"/>
    <p:sldId id="1204" r:id="rId49"/>
    <p:sldId id="862" r:id="rId50"/>
  </p:sldIdLst>
  <p:sldSz cx="9144000" cy="6858000" type="screen4x3"/>
  <p:notesSz cx="6797675" cy="9926638"/>
  <p:embeddedFontLst>
    <p:embeddedFont>
      <p:font typeface="08서울한강체 M" panose="02020603020101020101" pitchFamily="18" charset="-127"/>
      <p:regular r:id="rId53"/>
    </p:embeddedFont>
    <p:embeddedFont>
      <p:font typeface="SLI 파트너 B" panose="02020603020101020101" pitchFamily="18" charset="-127"/>
      <p:regular r:id="rId54"/>
    </p:embeddedFont>
    <p:embeddedFont>
      <p:font typeface="맑은 고딕" panose="020B0503020000020004" pitchFamily="50" charset="-127"/>
      <p:regular r:id="rId55"/>
      <p:bold r:id="rId56"/>
    </p:embeddedFont>
    <p:embeddedFont>
      <p:font typeface="나눔고딕" panose="020D0604000000000000" pitchFamily="50" charset="-127"/>
      <p:regular r:id="rId57"/>
      <p:bold r:id="rId58"/>
    </p:embeddedFont>
    <p:embeddedFont>
      <p:font typeface="08서울한강체 L" panose="02020603020101020101" pitchFamily="18" charset="-127"/>
      <p:regular r:id="rId59"/>
    </p:embeddedFont>
    <p:embeddedFont>
      <p:font typeface="HY견고딕" panose="02030600000101010101" pitchFamily="18" charset="-127"/>
      <p:regular r:id="rId60"/>
    </p:embeddedFont>
    <p:embeddedFont>
      <p:font typeface="Wingdings 2" panose="05020102010507070707" pitchFamily="18" charset="2"/>
      <p:regular r:id="rId61"/>
    </p:embeddedFont>
    <p:embeddedFont>
      <p:font typeface="SLI 파트너 EB" panose="02020603020101020101" pitchFamily="18" charset="-127"/>
      <p:regular r:id="rId62"/>
    </p:embeddedFont>
    <p:embeddedFont>
      <p:font typeface="SLI 파트너 M" panose="02020603020101020101" pitchFamily="18" charset="-127"/>
      <p:regular r:id="rId6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9900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137" autoAdjust="0"/>
    <p:restoredTop sz="90588" autoAdjust="0"/>
  </p:normalViewPr>
  <p:slideViewPr>
    <p:cSldViewPr>
      <p:cViewPr>
        <p:scale>
          <a:sx n="66" d="100"/>
          <a:sy n="66" d="100"/>
        </p:scale>
        <p:origin x="-12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6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font" Target="fonts/font4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font" Target="fonts/font7.fntdata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3197C-C78C-472A-B9F9-E7AD7EE20B58}" type="datetimeFigureOut">
              <a:rPr lang="ko-KR" altLang="en-US" smtClean="0"/>
              <a:pPr/>
              <a:t>2014-09-15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417E7-2F72-44B6-831F-25C9533FD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767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35225-6164-47AE-9EA6-F6822B08D887}" type="datetimeFigureOut">
              <a:rPr lang="ko-KR" altLang="en-US" smtClean="0"/>
              <a:pPr/>
              <a:t>2014-09-15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7821E-42D8-4F62-93C2-90A23800A1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6472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464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36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570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518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889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491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5035-6738-4702-9D19-448A18DA9927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0E689F-9CEB-4C61-A80E-1809BA5A771E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0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244854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89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0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7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3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646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742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367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218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441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796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722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829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6912098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3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슬라이드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1257215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9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328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805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71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801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983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865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57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939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1931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476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1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456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7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719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374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812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137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795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1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슬라이드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0615329"/>
      </p:ext>
    </p:extLst>
  </p:cSld>
  <p:clrMapOvr>
    <a:masterClrMapping/>
  </p:clrMapOvr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250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056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9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891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860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709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87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275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002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0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0497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342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65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971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9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873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50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731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116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039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A78B-AFAB-4408-8EAF-B57C313539F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D31780-6CC0-4AA3-8BBA-EAC3C86BB0F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751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326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400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8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7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307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773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786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6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472" y="275012"/>
            <a:ext cx="8229057" cy="5851545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5979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751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696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4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066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5035-6738-4702-9D19-448A18DA9927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0E689F-9CEB-4C61-A80E-1809BA5A771E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6130418"/>
      </p:ext>
    </p:extLst>
  </p:cSld>
  <p:clrMapOvr>
    <a:masterClrMapping/>
  </p:clrMapOvr>
  <p:hf sldNum="0"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5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5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604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3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44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925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802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151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522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989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2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5035-6738-4702-9D19-448A18DA9927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0E689F-9CEB-4C61-A80E-1809BA5A771E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8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6009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0F4AF-3390-4606-BA41-50C19BC067DB}" type="datetimeFigureOut">
              <a:rPr lang="ko-KR" altLang="en-US" smtClean="0">
                <a:solidFill>
                  <a:prstClr val="black"/>
                </a:solidFill>
              </a:rPr>
              <a:pPr/>
              <a:t>2014-09-15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63544-2EB8-4D29-BC3A-41143822B452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6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슬라이드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5950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452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A78B-AFAB-4408-8EAF-B57C313539F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D31780-6CC0-4AA3-8BBA-EAC3C86BB0F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0F4AF-3390-4606-BA41-50C19BC067DB}" type="datetimeFigureOut">
              <a:rPr lang="ko-KR" altLang="en-US" smtClean="0">
                <a:solidFill>
                  <a:prstClr val="black"/>
                </a:solidFill>
              </a:rPr>
              <a:pPr/>
              <a:t>2014-09-15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63544-2EB8-4D29-BC3A-41143822B452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17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슬라이드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61826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29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A78B-AFAB-4408-8EAF-B57C313539F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D31780-6CC0-4AA3-8BBA-EAC3C86BB0F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0F4AF-3390-4606-BA41-50C19BC067DB}" type="datetimeFigureOut">
              <a:rPr lang="ko-KR" altLang="en-US" smtClean="0">
                <a:solidFill>
                  <a:prstClr val="black"/>
                </a:solidFill>
              </a:rPr>
              <a:pPr/>
              <a:t>2014-09-15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63544-2EB8-4D29-BC3A-41143822B452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r>
              <a:rPr lang="ko-KR" altLang="en-US">
                <a:solidFill>
                  <a:srgbClr val="9BBB59">
                    <a:lumMod val="50000"/>
                  </a:srgbClr>
                </a:solidFill>
              </a:rPr>
              <a:t>삼성생명 생애설계센터</a:t>
            </a:r>
            <a:endParaRPr lang="ko-KR" alt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smtClean="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D195490D-2107-4449-BA4A-13D326780D89}" type="slidenum">
              <a:rPr lang="ko-KR" altLang="en-US">
                <a:solidFill>
                  <a:srgbClr val="9BBB59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 dirty="0">
                <a:solidFill>
                  <a:srgbClr val="9BBB59">
                    <a:lumMod val="50000"/>
                  </a:srgbClr>
                </a:solidFill>
              </a:rPr>
              <a:t>/84</a:t>
            </a:r>
            <a:endParaRPr lang="ko-KR" altLang="en-US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48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ko-KR" altLang="en-US">
                <a:solidFill>
                  <a:srgbClr val="9BBB59">
                    <a:lumMod val="50000"/>
                  </a:srgbClr>
                </a:solidFill>
              </a:rPr>
              <a:t>삼성생명 생애설계센터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F25AD7-2FD3-4607-8711-DE461BE1EBAA}" type="slidenum">
              <a:rPr lang="ko-KR" altLang="en-US">
                <a:solidFill>
                  <a:srgbClr val="9BBB59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 dirty="0">
                <a:solidFill>
                  <a:srgbClr val="9BBB59">
                    <a:lumMod val="50000"/>
                  </a:srgbClr>
                </a:solidFill>
              </a:rPr>
              <a:t>/84</a:t>
            </a:r>
            <a:endParaRPr lang="ko-KR" altLang="en-US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317500" y="317500"/>
            <a:ext cx="8229600" cy="498476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887D-D7B5-4DCA-BE18-014014BC47D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 smtClean="0">
                <a:solidFill>
                  <a:srgbClr val="9BBB59">
                    <a:lumMod val="50000"/>
                  </a:srgbClr>
                </a:solidFill>
              </a:rPr>
              <a:t>삼성생명 생애설계센터</a:t>
            </a:r>
            <a:endParaRPr lang="en-US" altLang="ko-KR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5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5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37C1-29E4-44B8-AE3B-CBE59C9BA63C}" type="slidenum">
              <a:rPr lang="en-US" altLang="ko-KR">
                <a:solidFill>
                  <a:srgbClr val="9BBB5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33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2FD2-C239-4F7B-87A8-0A9E0DBBBF3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DF256C-868C-4F73-A07B-2AC3C2333925}" type="slidenum">
              <a:rPr lang="ko-KR" altLang="en-US">
                <a:solidFill>
                  <a:srgbClr val="9BBB5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슬라이드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65238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137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098B0-A86C-4F1D-AF98-7CD104DFD014}" type="datetime1">
              <a:rPr lang="ko-KR" altLang="en-US" smtClean="0">
                <a:solidFill>
                  <a:prstClr val="black"/>
                </a:solidFill>
              </a:rPr>
              <a:pPr/>
              <a:t>2014-09-15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04FD5-6EAC-48B1-A7FA-141B82BC2A7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슬라이드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586974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097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472" y="275012"/>
            <a:ext cx="8229057" cy="5851545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420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AA78B-AFAB-4408-8EAF-B57C313539F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D31780-6CC0-4AA3-8BBA-EAC3C86BB0F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180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61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6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60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9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7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10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77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0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08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3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5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1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218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97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63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48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96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4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23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57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5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6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86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468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093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5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556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76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36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464134" y="157662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0" lang="ko-KR" altLang="en-US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5000">
                      <a:schemeClr val="bg1"/>
                    </a:gs>
                    <a:gs pos="70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95860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93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56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8267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669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1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5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0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9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451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519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6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60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14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5035-6738-4702-9D19-448A18DA9927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0E689F-9CEB-4C61-A80E-1809BA5A771E}" type="slidenum">
              <a:rPr lang="ko-KR" altLang="en-US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개체 틀 6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500" kern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3979186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906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0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32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33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96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5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3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6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6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lang="ko-KR" altLang="en-US" sz="2600" kern="1200" dirty="0">
          <a:gradFill>
            <a:gsLst>
              <a:gs pos="0">
                <a:srgbClr val="0C4DA2"/>
              </a:gs>
              <a:gs pos="50000">
                <a:srgbClr val="0C4DA2"/>
              </a:gs>
            </a:gsLst>
            <a:lin ang="5400000" scaled="0"/>
          </a:gradFill>
          <a:latin typeface="SLI 파트너 EB" pitchFamily="18" charset="-127"/>
          <a:ea typeface="SLI 파트너 EB" pitchFamily="18" charset="-127"/>
          <a:cs typeface="+mn-cs"/>
        </a:defRPr>
      </a:lvl1pPr>
      <a:lvl2pPr algn="l" rtl="0" fontAlgn="base" latinLnBrk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LI 파트너 EB" pitchFamily="18" charset="-127"/>
          <a:ea typeface="SLI 파트너 E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LI 파트너 EB" pitchFamily="18" charset="-127"/>
          <a:ea typeface="SLI 파트너 E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LI 파트너 EB" pitchFamily="18" charset="-127"/>
          <a:ea typeface="SLI 파트너 E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LI 파트너 EB" pitchFamily="18" charset="-127"/>
          <a:ea typeface="SLI 파트너 E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LI 파트너 EB" pitchFamily="18" charset="-127"/>
          <a:ea typeface="SLI 파트너 E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LI 파트너 EB" pitchFamily="18" charset="-127"/>
          <a:ea typeface="SLI 파트너 E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LI 파트너 EB" pitchFamily="18" charset="-127"/>
          <a:ea typeface="SLI 파트너 E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SLI 파트너 EB" pitchFamily="18" charset="-127"/>
          <a:ea typeface="SLI 파트너 E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0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6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8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11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</p:sldLayoutIdLst>
  <p:txStyles>
    <p:titleStyle>
      <a:lvl1pPr marL="0" algn="l" defTabSz="914400" rtl="0" eaLnBrk="1" latinLnBrk="1" hangingPunct="1">
        <a:spcBef>
          <a:spcPct val="0"/>
        </a:spcBef>
        <a:buNone/>
        <a:defRPr lang="ko-KR" altLang="en-US" sz="2600" kern="1200" dirty="0" smtClean="0">
          <a:gradFill>
            <a:gsLst>
              <a:gs pos="0">
                <a:srgbClr val="0C4DA2"/>
              </a:gs>
              <a:gs pos="50000">
                <a:srgbClr val="0C4DA2"/>
              </a:gs>
            </a:gsLst>
            <a:lin ang="5400000" scaled="0"/>
          </a:gradFill>
          <a:latin typeface="SLI 파트너 EB" pitchFamily="18" charset="-127"/>
          <a:ea typeface="SLI 파트너 EB" pitchFamily="18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4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3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4" r:id="rId12"/>
    <p:sldLayoutId id="214748433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70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7" r:id="rId6"/>
  </p:sldLayoutIdLst>
  <p:txStyles>
    <p:titleStyle>
      <a:lvl1pPr marL="0" algn="l" defTabSz="914400" rtl="0" eaLnBrk="1" latinLnBrk="1" hangingPunct="1">
        <a:spcBef>
          <a:spcPct val="0"/>
        </a:spcBef>
        <a:buNone/>
        <a:defRPr lang="ko-KR" altLang="en-US" sz="2600" kern="1200" dirty="0" smtClean="0">
          <a:gradFill>
            <a:gsLst>
              <a:gs pos="0">
                <a:srgbClr val="0C4DA2"/>
              </a:gs>
              <a:gs pos="50000">
                <a:srgbClr val="0C4DA2"/>
              </a:gs>
            </a:gsLst>
            <a:lin ang="5400000" scaled="0"/>
          </a:gradFill>
          <a:latin typeface="SLI 파트너 EB" pitchFamily="18" charset="-127"/>
          <a:ea typeface="SLI 파트너 EB" pitchFamily="18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90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3" r:id="rId4"/>
  </p:sldLayoutIdLst>
  <p:txStyles>
    <p:titleStyle>
      <a:lvl1pPr marL="0" algn="l" defTabSz="914400" rtl="0" eaLnBrk="1" latinLnBrk="1" hangingPunct="1">
        <a:spcBef>
          <a:spcPct val="0"/>
        </a:spcBef>
        <a:buNone/>
        <a:defRPr lang="ko-KR" altLang="en-US" sz="2600" kern="1200" dirty="0" smtClean="0">
          <a:gradFill>
            <a:gsLst>
              <a:gs pos="0">
                <a:srgbClr val="0C4DA2"/>
              </a:gs>
              <a:gs pos="50000">
                <a:srgbClr val="0C4DA2"/>
              </a:gs>
            </a:gsLst>
            <a:lin ang="5400000" scaled="0"/>
          </a:gradFill>
          <a:latin typeface="SLI 파트너 EB" pitchFamily="18" charset="-127"/>
          <a:ea typeface="SLI 파트너 EB" pitchFamily="18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9" r:id="rId4"/>
  </p:sldLayoutIdLst>
  <p:txStyles>
    <p:titleStyle>
      <a:lvl1pPr marL="0" algn="l" defTabSz="914400" rtl="0" eaLnBrk="1" latinLnBrk="1" hangingPunct="1">
        <a:spcBef>
          <a:spcPct val="0"/>
        </a:spcBef>
        <a:buNone/>
        <a:defRPr lang="ko-KR" altLang="en-US" sz="2600" kern="1200" dirty="0" smtClean="0">
          <a:gradFill>
            <a:gsLst>
              <a:gs pos="0">
                <a:srgbClr val="0C4DA2"/>
              </a:gs>
              <a:gs pos="50000">
                <a:srgbClr val="0C4DA2"/>
              </a:gs>
            </a:gsLst>
            <a:lin ang="5400000" scaled="0"/>
          </a:gradFill>
          <a:latin typeface="SLI 파트너 EB" pitchFamily="18" charset="-127"/>
          <a:ea typeface="SLI 파트너 EB" pitchFamily="18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etc.d-mj\바탕 화면\바탕 화면\삼성생명\최종\과장급\Untitled-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44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1" dirty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r>
              <a:rPr lang="ko-KR" altLang="en-US">
                <a:solidFill>
                  <a:srgbClr val="9BBB59">
                    <a:lumMod val="50000"/>
                  </a:srgbClr>
                </a:solidFill>
              </a:rPr>
              <a:t>삼성생명 생애설계센터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6E09E9BB-3067-4AE9-82B7-9EFBEC894D0E}" type="slidenum">
              <a:rPr lang="ko-KR" altLang="en-US">
                <a:solidFill>
                  <a:srgbClr val="9BBB59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 dirty="0">
                <a:solidFill>
                  <a:srgbClr val="9BBB59">
                    <a:lumMod val="50000"/>
                  </a:srgbClr>
                </a:solidFill>
              </a:rPr>
              <a:t>/84</a:t>
            </a:r>
            <a:endParaRPr lang="ko-KR" altLang="en-US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1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90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9" r:id="rId3"/>
  </p:sldLayoutIdLst>
  <p:txStyles>
    <p:titleStyle>
      <a:lvl1pPr marL="0" algn="l" defTabSz="914400" rtl="0" eaLnBrk="1" latinLnBrk="1" hangingPunct="1">
        <a:spcBef>
          <a:spcPct val="0"/>
        </a:spcBef>
        <a:buNone/>
        <a:defRPr lang="ko-KR" altLang="en-US" sz="2600" kern="1200" dirty="0" smtClean="0">
          <a:gradFill>
            <a:gsLst>
              <a:gs pos="0">
                <a:srgbClr val="0C4DA2"/>
              </a:gs>
              <a:gs pos="50000">
                <a:srgbClr val="0C4DA2"/>
              </a:gs>
            </a:gsLst>
            <a:lin ang="5400000" scaled="0"/>
          </a:gradFill>
          <a:latin typeface="SLI 파트너 EB" pitchFamily="18" charset="-127"/>
          <a:ea typeface="SLI 파트너 EB" pitchFamily="18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6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</p:sldLayoutIdLst>
  <p:txStyles>
    <p:titleStyle>
      <a:lvl1pPr marL="0" algn="l" defTabSz="914400" rtl="0" eaLnBrk="1" latinLnBrk="1" hangingPunct="1">
        <a:spcBef>
          <a:spcPct val="0"/>
        </a:spcBef>
        <a:buNone/>
        <a:defRPr lang="ko-KR" altLang="en-US" sz="2600" kern="1200" dirty="0" smtClean="0">
          <a:gradFill>
            <a:gsLst>
              <a:gs pos="0">
                <a:srgbClr val="0C4DA2"/>
              </a:gs>
              <a:gs pos="50000">
                <a:srgbClr val="0C4DA2"/>
              </a:gs>
            </a:gsLst>
            <a:lin ang="5400000" scaled="0"/>
          </a:gradFill>
          <a:latin typeface="SLI 파트너 EB" pitchFamily="18" charset="-127"/>
          <a:ea typeface="SLI 파트너 EB" pitchFamily="18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57BE-11B3-4D77-AF83-2753F5A46C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9E4-4288-478F-9BDF-2B519DC9A31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www.nps.or.k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www.kplove.or.kr/" TargetMode="Externa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YONG\Desktop\2012년 4월_삼성생명 기본형 작업모음\1.일반형_템플릿(22종)\PNG\6차(20120612)\2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307" y="809634"/>
            <a:ext cx="2385038" cy="1606394"/>
          </a:xfrm>
          <a:prstGeom prst="rect">
            <a:avLst/>
          </a:prstGeom>
          <a:noFill/>
        </p:spPr>
      </p:pic>
      <p:pic>
        <p:nvPicPr>
          <p:cNvPr id="5" name="Picture 3" descr="C:\Users\MYONG\Desktop\2012년 4월_삼성생명 기본형 작업모음\1.일반형_템플릿(22종)\PNG\6차(20120612)\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685"/>
          </a:xfrm>
          <a:prstGeom prst="rect">
            <a:avLst/>
          </a:prstGeom>
          <a:noFill/>
        </p:spPr>
      </p:pic>
      <p:pic>
        <p:nvPicPr>
          <p:cNvPr id="6" name="Picture 3" descr="C:\Users\MYONG\Desktop\2012년 4월_삼성생명 기본형 작업모음\1.일반형_템플릿(22종)\PNG\6차(20120612)\4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506" y="6260507"/>
            <a:ext cx="1540193" cy="2686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2442" y="3012048"/>
            <a:ext cx="7351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spc="-200" dirty="0" smtClean="0">
                <a:gradFill>
                  <a:gsLst>
                    <a:gs pos="50000">
                      <a:srgbClr val="0C4DA2"/>
                    </a:gs>
                    <a:gs pos="50000">
                      <a:srgbClr val="0D3594"/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연금 마스터플랜</a:t>
            </a:r>
            <a:endParaRPr lang="ko-KR" altLang="en-US" sz="6600" b="1" spc="-200" dirty="0">
              <a:gradFill>
                <a:gsLst>
                  <a:gs pos="50000">
                    <a:srgbClr val="0C4DA2"/>
                  </a:gs>
                  <a:gs pos="50000">
                    <a:srgbClr val="0D3594"/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42" y="2276872"/>
            <a:ext cx="526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" dirty="0" smtClean="0">
                <a:solidFill>
                  <a:schemeClr val="accent1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연금화가 정답</a:t>
            </a:r>
            <a:r>
              <a:rPr lang="en-US" altLang="ko-KR" sz="3200" b="1" spc="-30" dirty="0" smtClean="0">
                <a:solidFill>
                  <a:schemeClr val="accent1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!</a:t>
            </a:r>
            <a:endParaRPr lang="ko-KR" altLang="en-US" sz="3200" b="1" spc="-30" dirty="0">
              <a:solidFill>
                <a:schemeClr val="accent1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08720"/>
            <a:ext cx="526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100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세 시대</a:t>
            </a:r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노후자산 패러다임을 바꿔라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- </a:t>
            </a:r>
            <a:r>
              <a:rPr lang="ko-KR" altLang="en-US" b="1" dirty="0" smtClean="0">
                <a:solidFill>
                  <a:schemeClr val="accent1">
                    <a:lumMod val="50000"/>
                  </a:schemeClr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삼성생명 은퇴연구소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-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08서울한강체 L" panose="02020603020101020101" pitchFamily="18" charset="-127"/>
              <a:ea typeface="08서울한강체 L" panose="02020603020101020101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795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089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07694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목돈으로 준비한다면</a:t>
            </a:r>
            <a:r>
              <a:rPr lang="en-US" altLang="ko-KR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…</a:t>
            </a:r>
            <a:endParaRPr lang="ko-KR" altLang="en-US" sz="3600" dirty="0">
              <a:solidFill>
                <a:schemeClr val="bg1"/>
              </a:soli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grpSp>
        <p:nvGrpSpPr>
          <p:cNvPr id="4" name="그룹 66"/>
          <p:cNvGrpSpPr/>
          <p:nvPr/>
        </p:nvGrpSpPr>
        <p:grpSpPr>
          <a:xfrm>
            <a:off x="971600" y="1016732"/>
            <a:ext cx="2448272" cy="4392488"/>
            <a:chOff x="539552" y="1484784"/>
            <a:chExt cx="2448272" cy="4392488"/>
          </a:xfrm>
        </p:grpSpPr>
        <p:sp>
          <p:nvSpPr>
            <p:cNvPr id="5" name="오른쪽 화살표 4"/>
            <p:cNvSpPr/>
            <p:nvPr/>
          </p:nvSpPr>
          <p:spPr>
            <a:xfrm>
              <a:off x="539552" y="1484784"/>
              <a:ext cx="2448272" cy="439248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grpSp>
          <p:nvGrpSpPr>
            <p:cNvPr id="6" name="그룹 28"/>
            <p:cNvGrpSpPr/>
            <p:nvPr/>
          </p:nvGrpSpPr>
          <p:grpSpPr>
            <a:xfrm>
              <a:off x="1068798" y="4533123"/>
              <a:ext cx="1512168" cy="1056117"/>
              <a:chOff x="1440324" y="4869160"/>
              <a:chExt cx="1584176" cy="1056117"/>
            </a:xfrm>
          </p:grpSpPr>
          <p:sp>
            <p:nvSpPr>
              <p:cNvPr id="10" name="모서리가 둥근 직사각형 9"/>
              <p:cNvSpPr/>
              <p:nvPr/>
            </p:nvSpPr>
            <p:spPr>
              <a:xfrm>
                <a:off x="1440324" y="4869160"/>
                <a:ext cx="1584176" cy="1056117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84693" y="5013176"/>
                <a:ext cx="13656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3.6</a:t>
                </a:r>
                <a:r>
                  <a:rPr lang="ko-KR" altLang="en-US" sz="4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억</a:t>
                </a:r>
                <a:endParaRPr lang="ko-KR" alt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</p:grp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90" y="1700808"/>
              <a:ext cx="1653351" cy="14401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140806" y="3429000"/>
              <a:ext cx="1368152" cy="851297"/>
            </a:xfrm>
            <a:prstGeom prst="roundRect">
              <a:avLst/>
            </a:prstGeom>
            <a:solidFill>
              <a:srgbClr val="9D9D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10</a:t>
              </a:r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년간</a:t>
              </a:r>
              <a:endParaRPr lang="en-US" altLang="ko-K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노후생활</a:t>
              </a:r>
              <a:endParaRPr lang="ko-KR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pic>
          <p:nvPicPr>
            <p:cNvPr id="9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70" y="2529408"/>
              <a:ext cx="971600" cy="9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그룹 66"/>
          <p:cNvGrpSpPr/>
          <p:nvPr/>
        </p:nvGrpSpPr>
        <p:grpSpPr>
          <a:xfrm>
            <a:off x="3419872" y="1016732"/>
            <a:ext cx="2448272" cy="4392488"/>
            <a:chOff x="539552" y="1484784"/>
            <a:chExt cx="2448272" cy="4392488"/>
          </a:xfrm>
        </p:grpSpPr>
        <p:sp>
          <p:nvSpPr>
            <p:cNvPr id="13" name="오른쪽 화살표 4"/>
            <p:cNvSpPr/>
            <p:nvPr/>
          </p:nvSpPr>
          <p:spPr>
            <a:xfrm>
              <a:off x="539552" y="1484784"/>
              <a:ext cx="2448272" cy="439248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grpSp>
          <p:nvGrpSpPr>
            <p:cNvPr id="14" name="그룹 28"/>
            <p:cNvGrpSpPr/>
            <p:nvPr/>
          </p:nvGrpSpPr>
          <p:grpSpPr>
            <a:xfrm>
              <a:off x="1068798" y="4533123"/>
              <a:ext cx="1512168" cy="1056117"/>
              <a:chOff x="1440324" y="4869160"/>
              <a:chExt cx="1584176" cy="1056117"/>
            </a:xfrm>
          </p:grpSpPr>
          <p:sp>
            <p:nvSpPr>
              <p:cNvPr id="19" name="모서리가 둥근 직사각형 18"/>
              <p:cNvSpPr/>
              <p:nvPr/>
            </p:nvSpPr>
            <p:spPr>
              <a:xfrm>
                <a:off x="1440324" y="4869160"/>
                <a:ext cx="1584176" cy="1056117"/>
              </a:xfrm>
              <a:prstGeom prst="round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89371" y="5013176"/>
                <a:ext cx="13656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7.2</a:t>
                </a:r>
                <a:r>
                  <a:rPr lang="ko-KR" altLang="en-US" sz="4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억</a:t>
                </a:r>
                <a:endParaRPr lang="ko-KR" alt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</p:grp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90" y="1700808"/>
              <a:ext cx="1653351" cy="14401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1140806" y="3429000"/>
              <a:ext cx="1368152" cy="851297"/>
            </a:xfrm>
            <a:prstGeom prst="roundRect">
              <a:avLst/>
            </a:prstGeom>
            <a:solidFill>
              <a:srgbClr val="9D9D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20</a:t>
              </a:r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년간</a:t>
              </a:r>
              <a:endParaRPr lang="en-US" altLang="ko-K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노후생활</a:t>
              </a:r>
              <a:endParaRPr lang="ko-KR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pic>
          <p:nvPicPr>
            <p:cNvPr id="17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70" y="2529408"/>
              <a:ext cx="971600" cy="9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555" y="2529408"/>
              <a:ext cx="971600" cy="9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그룹 66"/>
          <p:cNvGrpSpPr/>
          <p:nvPr/>
        </p:nvGrpSpPr>
        <p:grpSpPr>
          <a:xfrm>
            <a:off x="5868144" y="1016732"/>
            <a:ext cx="2448272" cy="4392488"/>
            <a:chOff x="539552" y="1484784"/>
            <a:chExt cx="2448272" cy="4392488"/>
          </a:xfrm>
        </p:grpSpPr>
        <p:sp>
          <p:nvSpPr>
            <p:cNvPr id="22" name="오른쪽 화살표 4"/>
            <p:cNvSpPr/>
            <p:nvPr/>
          </p:nvSpPr>
          <p:spPr>
            <a:xfrm>
              <a:off x="539552" y="1484784"/>
              <a:ext cx="2448272" cy="439248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grpSp>
          <p:nvGrpSpPr>
            <p:cNvPr id="23" name="그룹 28"/>
            <p:cNvGrpSpPr/>
            <p:nvPr/>
          </p:nvGrpSpPr>
          <p:grpSpPr>
            <a:xfrm>
              <a:off x="827584" y="4533123"/>
              <a:ext cx="1919025" cy="1056117"/>
              <a:chOff x="1187624" y="4869160"/>
              <a:chExt cx="2010407" cy="1056117"/>
            </a:xfrm>
          </p:grpSpPr>
          <p:sp>
            <p:nvSpPr>
              <p:cNvPr id="29" name="모서리가 둥근 직사각형 28"/>
              <p:cNvSpPr/>
              <p:nvPr/>
            </p:nvSpPr>
            <p:spPr>
              <a:xfrm>
                <a:off x="1187624" y="4869160"/>
                <a:ext cx="2010407" cy="1056117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87624" y="5013176"/>
                <a:ext cx="18240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약 </a:t>
                </a:r>
                <a:r>
                  <a:rPr lang="en-US" altLang="ko-KR" sz="4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10</a:t>
                </a:r>
                <a:r>
                  <a:rPr lang="ko-KR" altLang="en-US" sz="4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억</a:t>
                </a:r>
                <a:endParaRPr lang="ko-KR" alt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</p:grp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90" y="1700808"/>
              <a:ext cx="1653351" cy="14401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TextBox 24"/>
            <p:cNvSpPr txBox="1"/>
            <p:nvPr/>
          </p:nvSpPr>
          <p:spPr>
            <a:xfrm>
              <a:off x="1140806" y="3429000"/>
              <a:ext cx="1368152" cy="851297"/>
            </a:xfrm>
            <a:prstGeom prst="roundRect">
              <a:avLst/>
            </a:prstGeom>
            <a:solidFill>
              <a:srgbClr val="9D9D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3</a:t>
              </a:r>
              <a:r>
                <a:rPr lang="en-US" altLang="ko-KR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0</a:t>
              </a:r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년간</a:t>
              </a:r>
              <a:endParaRPr lang="en-US" altLang="ko-K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노후생활</a:t>
              </a:r>
              <a:endParaRPr lang="ko-KR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pic>
          <p:nvPicPr>
            <p:cNvPr id="26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42" y="2407961"/>
              <a:ext cx="971600" cy="9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98" y="2529408"/>
              <a:ext cx="971600" cy="9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98" y="2938574"/>
              <a:ext cx="971600" cy="9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모서리가 둥근 사각형 설명선 30"/>
          <p:cNvSpPr/>
          <p:nvPr/>
        </p:nvSpPr>
        <p:spPr>
          <a:xfrm>
            <a:off x="1547664" y="5616624"/>
            <a:ext cx="6120680" cy="908720"/>
          </a:xfrm>
          <a:prstGeom prst="wedgeRoundRectCallout">
            <a:avLst>
              <a:gd name="adj1" fmla="val -29472"/>
              <a:gd name="adj2" fmla="val -89236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“ </a:t>
            </a:r>
            <a:r>
              <a:rPr lang="ko-KR" altLang="en-US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은퇴 후 생활비로</a:t>
            </a:r>
            <a:r>
              <a:rPr lang="en-US" altLang="ko-KR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…</a:t>
            </a:r>
          </a:p>
          <a:p>
            <a:r>
              <a:rPr lang="ko-KR" altLang="en-US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                           </a:t>
            </a:r>
            <a:r>
              <a:rPr lang="ko-KR" altLang="en-US" sz="3200" b="1" dirty="0" smtClean="0">
                <a:solidFill>
                  <a:srgbClr val="FFFF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월 </a:t>
            </a:r>
            <a:r>
              <a:rPr lang="en-US" altLang="ko-KR" sz="3200" b="1" dirty="0">
                <a:solidFill>
                  <a:srgbClr val="FFFF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3</a:t>
            </a:r>
            <a:r>
              <a:rPr lang="en-US" altLang="ko-KR" sz="3200" b="1" dirty="0" smtClean="0">
                <a:solidFill>
                  <a:srgbClr val="FFFF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00</a:t>
            </a:r>
            <a:r>
              <a:rPr lang="ko-KR" altLang="en-US" sz="3200" b="1" dirty="0" smtClean="0">
                <a:solidFill>
                  <a:srgbClr val="FFFF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r>
              <a:rPr lang="ko-KR" altLang="en-US" sz="32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 </a:t>
            </a:r>
            <a:r>
              <a:rPr lang="ko-KR" altLang="en-US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쓰려면</a:t>
            </a:r>
            <a:r>
              <a:rPr lang="en-US" altLang="ko-KR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? ”</a:t>
            </a:r>
            <a:endParaRPr lang="ko-KR" altLang="en-US" sz="2400" b="1" dirty="0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6760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82337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알 수 없는 인생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309" y="3045548"/>
            <a:ext cx="4787727" cy="350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76" y="1067374"/>
            <a:ext cx="4661393" cy="35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4139952" y="1124358"/>
            <a:ext cx="5400600" cy="1728192"/>
          </a:xfrm>
          <a:prstGeom prst="roundRect">
            <a:avLst>
              <a:gd name="adj" fmla="val 1775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ko-KR" altLang="en-US" sz="3600" b="1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 내가 </a:t>
            </a:r>
            <a:r>
              <a:rPr kumimoji="1" lang="ko-KR" altLang="en-US" sz="3600" b="1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돈보다 </a:t>
            </a:r>
            <a:endParaRPr kumimoji="1" lang="en-US" altLang="ko-KR" sz="3600" b="1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3600" b="1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 오래 </a:t>
            </a:r>
            <a:r>
              <a:rPr kumimoji="1" lang="ko-KR" altLang="en-US" sz="3600" b="1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살 수도 있습니다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-972616" y="4797156"/>
            <a:ext cx="5400600" cy="1703015"/>
          </a:xfrm>
          <a:prstGeom prst="roundRect">
            <a:avLst>
              <a:gd name="adj" fmla="val 22315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ko-KR" altLang="en-US" sz="3200" spc="-50" dirty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  </a:t>
            </a:r>
            <a:r>
              <a:rPr lang="ko-KR" altLang="en-US" sz="3200" spc="-50" dirty="0" smtClean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 </a:t>
            </a:r>
            <a:r>
              <a:rPr kumimoji="1" lang="ko-KR" altLang="en-US" sz="3600" b="1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자녀 </a:t>
            </a:r>
            <a:r>
              <a:rPr kumimoji="1" lang="ko-KR" altLang="en-US" sz="3600" b="1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독립</a:t>
            </a:r>
            <a:r>
              <a:rPr kumimoji="1" lang="en-US" altLang="ko-KR" sz="3600" b="1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/</a:t>
            </a:r>
            <a:r>
              <a:rPr kumimoji="1" lang="ko-KR" altLang="en-US" sz="3600" b="1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결혼 </a:t>
            </a:r>
            <a:r>
              <a:rPr kumimoji="1" lang="ko-KR" altLang="en-US" sz="3600" b="1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지원 </a:t>
            </a:r>
            <a:endParaRPr kumimoji="1" lang="en-US" altLang="ko-KR" sz="3600" b="1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kumimoji="1" lang="en-US" altLang="ko-KR" sz="3600" b="1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  </a:t>
            </a:r>
            <a:r>
              <a:rPr kumimoji="1" lang="ko-KR" altLang="en-US" sz="3600" b="1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자녀 사업 </a:t>
            </a:r>
            <a:r>
              <a:rPr kumimoji="1" lang="ko-KR" altLang="en-US" sz="3600" b="1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지원  </a:t>
            </a:r>
            <a:endParaRPr kumimoji="1" lang="en-US" altLang="ko-KR" sz="3600" b="1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9642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2552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월 소득으로 준비한다면</a:t>
            </a:r>
            <a:r>
              <a:rPr lang="en-US" altLang="ko-KR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?</a:t>
            </a:r>
            <a:endParaRPr lang="ko-KR" altLang="en-US" sz="3600" dirty="0">
              <a:solidFill>
                <a:schemeClr val="bg1"/>
              </a:soli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grpSp>
        <p:nvGrpSpPr>
          <p:cNvPr id="4" name="그룹 9"/>
          <p:cNvGrpSpPr/>
          <p:nvPr/>
        </p:nvGrpSpPr>
        <p:grpSpPr>
          <a:xfrm>
            <a:off x="971600" y="1029308"/>
            <a:ext cx="2448272" cy="4392488"/>
            <a:chOff x="971600" y="1556792"/>
            <a:chExt cx="2448272" cy="4392488"/>
          </a:xfrm>
        </p:grpSpPr>
        <p:sp>
          <p:nvSpPr>
            <p:cNvPr id="5" name="오른쪽 화살표 4"/>
            <p:cNvSpPr/>
            <p:nvPr/>
          </p:nvSpPr>
          <p:spPr>
            <a:xfrm>
              <a:off x="971600" y="1556792"/>
              <a:ext cx="2448272" cy="439248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grpSp>
          <p:nvGrpSpPr>
            <p:cNvPr id="6" name="그룹 28"/>
            <p:cNvGrpSpPr/>
            <p:nvPr/>
          </p:nvGrpSpPr>
          <p:grpSpPr>
            <a:xfrm>
              <a:off x="1500845" y="4605131"/>
              <a:ext cx="1512168" cy="1056117"/>
              <a:chOff x="1440324" y="4869160"/>
              <a:chExt cx="1584176" cy="1056117"/>
            </a:xfrm>
          </p:grpSpPr>
          <p:sp>
            <p:nvSpPr>
              <p:cNvPr id="10" name="모서리가 둥근 직사각형 9"/>
              <p:cNvSpPr/>
              <p:nvPr/>
            </p:nvSpPr>
            <p:spPr>
              <a:xfrm>
                <a:off x="1440324" y="4869160"/>
                <a:ext cx="1584176" cy="1056117"/>
              </a:xfrm>
              <a:prstGeom prst="round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89372" y="5013176"/>
                <a:ext cx="15167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4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3</a:t>
                </a:r>
                <a:r>
                  <a:rPr lang="en-US" altLang="ko-KR" sz="4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00</a:t>
                </a:r>
                <a:r>
                  <a:rPr lang="ko-KR" altLang="en-US" sz="4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만</a:t>
                </a:r>
                <a:endParaRPr lang="ko-KR" altLang="en-US" sz="4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</p:grp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838" y="1772816"/>
              <a:ext cx="1653351" cy="14401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572854" y="3501008"/>
              <a:ext cx="1368152" cy="851297"/>
            </a:xfrm>
            <a:prstGeom prst="roundRect">
              <a:avLst/>
            </a:prstGeom>
            <a:solidFill>
              <a:srgbClr val="9D9D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10</a:t>
              </a:r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년간</a:t>
              </a:r>
              <a:endParaRPr lang="en-US" altLang="ko-K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노후생활</a:t>
              </a:r>
              <a:endParaRPr lang="ko-KR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pic>
          <p:nvPicPr>
            <p:cNvPr id="9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87624" y="2996952"/>
              <a:ext cx="971600" cy="61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그룹 3"/>
          <p:cNvGrpSpPr/>
          <p:nvPr/>
        </p:nvGrpSpPr>
        <p:grpSpPr>
          <a:xfrm>
            <a:off x="3419872" y="1029308"/>
            <a:ext cx="2448272" cy="4392488"/>
            <a:chOff x="3419872" y="1556792"/>
            <a:chExt cx="2448272" cy="4392488"/>
          </a:xfrm>
        </p:grpSpPr>
        <p:sp>
          <p:nvSpPr>
            <p:cNvPr id="13" name="오른쪽 화살표 4"/>
            <p:cNvSpPr/>
            <p:nvPr/>
          </p:nvSpPr>
          <p:spPr>
            <a:xfrm>
              <a:off x="3419872" y="1556792"/>
              <a:ext cx="2448272" cy="439248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grpSp>
          <p:nvGrpSpPr>
            <p:cNvPr id="14" name="그룹 28"/>
            <p:cNvGrpSpPr/>
            <p:nvPr/>
          </p:nvGrpSpPr>
          <p:grpSpPr>
            <a:xfrm>
              <a:off x="3949118" y="4605131"/>
              <a:ext cx="1512168" cy="1056117"/>
              <a:chOff x="1440324" y="4869160"/>
              <a:chExt cx="1584176" cy="1056117"/>
            </a:xfrm>
          </p:grpSpPr>
          <p:sp>
            <p:nvSpPr>
              <p:cNvPr id="19" name="모서리가 둥근 직사각형 18"/>
              <p:cNvSpPr/>
              <p:nvPr/>
            </p:nvSpPr>
            <p:spPr>
              <a:xfrm>
                <a:off x="1440324" y="4869160"/>
                <a:ext cx="1584176" cy="1056117"/>
              </a:xfrm>
              <a:prstGeom prst="round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81334" y="5013176"/>
                <a:ext cx="15167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4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3</a:t>
                </a:r>
                <a:r>
                  <a:rPr lang="en-US" altLang="ko-KR" sz="4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00</a:t>
                </a:r>
                <a:r>
                  <a:rPr lang="ko-KR" altLang="en-US" sz="4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만</a:t>
                </a:r>
                <a:endParaRPr lang="ko-KR" altLang="en-US" sz="4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</p:grp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110" y="1772816"/>
              <a:ext cx="1653351" cy="14401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021126" y="3501008"/>
              <a:ext cx="1368152" cy="851297"/>
            </a:xfrm>
            <a:prstGeom prst="roundRect">
              <a:avLst/>
            </a:prstGeom>
            <a:solidFill>
              <a:srgbClr val="9D9D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20</a:t>
              </a:r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년간</a:t>
              </a:r>
              <a:endParaRPr lang="en-US" altLang="ko-K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노후생활</a:t>
              </a:r>
              <a:endParaRPr lang="ko-KR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pic>
          <p:nvPicPr>
            <p:cNvPr id="17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59087" y="2996952"/>
              <a:ext cx="971600" cy="61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44887" y="2996952"/>
              <a:ext cx="971600" cy="61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그룹 6"/>
          <p:cNvGrpSpPr/>
          <p:nvPr/>
        </p:nvGrpSpPr>
        <p:grpSpPr>
          <a:xfrm>
            <a:off x="5868144" y="1029308"/>
            <a:ext cx="2448272" cy="4392488"/>
            <a:chOff x="5868144" y="1556792"/>
            <a:chExt cx="2448272" cy="4392488"/>
          </a:xfrm>
        </p:grpSpPr>
        <p:sp>
          <p:nvSpPr>
            <p:cNvPr id="22" name="오른쪽 화살표 4"/>
            <p:cNvSpPr/>
            <p:nvPr/>
          </p:nvSpPr>
          <p:spPr>
            <a:xfrm>
              <a:off x="5868144" y="1556792"/>
              <a:ext cx="2448272" cy="439248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grpSp>
          <p:nvGrpSpPr>
            <p:cNvPr id="23" name="그룹 28"/>
            <p:cNvGrpSpPr/>
            <p:nvPr/>
          </p:nvGrpSpPr>
          <p:grpSpPr>
            <a:xfrm>
              <a:off x="6397391" y="4605131"/>
              <a:ext cx="1512168" cy="1056117"/>
              <a:chOff x="1440324" y="4869160"/>
              <a:chExt cx="1584176" cy="1056117"/>
            </a:xfrm>
          </p:grpSpPr>
          <p:sp>
            <p:nvSpPr>
              <p:cNvPr id="29" name="모서리가 둥근 직사각형 28"/>
              <p:cNvSpPr/>
              <p:nvPr/>
            </p:nvSpPr>
            <p:spPr>
              <a:xfrm>
                <a:off x="1440324" y="4869160"/>
                <a:ext cx="1584176" cy="1056117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89370" y="5013176"/>
                <a:ext cx="15167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4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3</a:t>
                </a:r>
                <a:r>
                  <a:rPr lang="en-US" altLang="ko-KR" sz="4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00</a:t>
                </a:r>
                <a:r>
                  <a:rPr lang="ko-KR" altLang="en-US" sz="4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만</a:t>
                </a:r>
                <a:endParaRPr lang="ko-KR" altLang="en-US" sz="4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</p:grp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382" y="1772816"/>
              <a:ext cx="1653351" cy="14401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TextBox 24"/>
            <p:cNvSpPr txBox="1"/>
            <p:nvPr/>
          </p:nvSpPr>
          <p:spPr>
            <a:xfrm>
              <a:off x="6469398" y="3501008"/>
              <a:ext cx="1368152" cy="851297"/>
            </a:xfrm>
            <a:prstGeom prst="roundRect">
              <a:avLst/>
            </a:prstGeom>
            <a:solidFill>
              <a:srgbClr val="9D9D9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3</a:t>
              </a:r>
              <a:r>
                <a:rPr lang="en-US" altLang="ko-KR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0</a:t>
              </a:r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년간</a:t>
              </a:r>
              <a:endParaRPr lang="en-US" altLang="ko-K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ko-KR" altLang="en-US" sz="2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노후생활</a:t>
              </a:r>
              <a:endParaRPr lang="ko-KR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pic>
          <p:nvPicPr>
            <p:cNvPr id="26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83598" y="2996952"/>
              <a:ext cx="971600" cy="61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469398" y="2996952"/>
              <a:ext cx="971600" cy="61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8" descr="C:\Documents and Settings\etc.d-mj\바탕 화면\바탕 화면\삼성생명\사진\money0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120680" y="2609938"/>
              <a:ext cx="971600" cy="61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모서리가 둥근 사각형 설명선 30"/>
          <p:cNvSpPr/>
          <p:nvPr/>
        </p:nvSpPr>
        <p:spPr>
          <a:xfrm>
            <a:off x="1520128" y="5421796"/>
            <a:ext cx="6120680" cy="1196752"/>
          </a:xfrm>
          <a:prstGeom prst="wedgeRoundRectCallout">
            <a:avLst>
              <a:gd name="adj1" fmla="val -29472"/>
              <a:gd name="adj2" fmla="val -89236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“ </a:t>
            </a:r>
            <a:r>
              <a:rPr lang="ko-KR" altLang="en-US" sz="2400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은퇴 후 기본생활비로</a:t>
            </a:r>
            <a:r>
              <a:rPr lang="en-US" altLang="ko-KR" sz="2400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              </a:t>
            </a:r>
            <a:r>
              <a:rPr lang="ko-KR" altLang="en-US" sz="3200" dirty="0" smtClean="0">
                <a:solidFill>
                  <a:srgbClr val="FFFF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월 </a:t>
            </a:r>
            <a:r>
              <a:rPr lang="en-US" altLang="ko-KR" sz="3200" dirty="0">
                <a:solidFill>
                  <a:srgbClr val="FFFF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3</a:t>
            </a:r>
            <a:r>
              <a:rPr lang="en-US" altLang="ko-KR" sz="3200" dirty="0" smtClean="0">
                <a:solidFill>
                  <a:srgbClr val="FFFF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00</a:t>
            </a:r>
            <a:r>
              <a:rPr lang="ko-KR" altLang="en-US" sz="3200" dirty="0" smtClean="0">
                <a:solidFill>
                  <a:srgbClr val="FFFF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r>
              <a:rPr lang="ko-KR" altLang="en-US" sz="3200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이 매달 나온다면</a:t>
            </a:r>
            <a:r>
              <a:rPr lang="en-US" altLang="ko-KR" sz="2400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? ”</a:t>
            </a:r>
            <a:endParaRPr lang="ko-KR" altLang="en-US" sz="2400" dirty="0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3970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재무준비의 핵심은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299" y="1001490"/>
            <a:ext cx="8787191" cy="5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642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노후 소득 구조 비교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27"/>
          <a:stretch/>
        </p:blipFill>
        <p:spPr bwMode="auto">
          <a:xfrm>
            <a:off x="177298" y="1071328"/>
            <a:ext cx="8787190" cy="53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4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30853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인생후반전 소득구조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6461405" y="1628800"/>
            <a:ext cx="2304256" cy="4032342"/>
            <a:chOff x="3635896" y="1844824"/>
            <a:chExt cx="2304256" cy="4032342"/>
          </a:xfrm>
        </p:grpSpPr>
        <p:sp>
          <p:nvSpPr>
            <p:cNvPr id="13" name="정육면체 12"/>
            <p:cNvSpPr/>
            <p:nvPr/>
          </p:nvSpPr>
          <p:spPr>
            <a:xfrm>
              <a:off x="3635896" y="4339220"/>
              <a:ext cx="2304256" cy="1537946"/>
            </a:xfrm>
            <a:prstGeom prst="cube">
              <a:avLst>
                <a:gd name="adj" fmla="val 27867"/>
              </a:avLst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국민연금</a:t>
              </a:r>
              <a:endParaRPr lang="en-US" altLang="ko-KR" sz="32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14" name="정육면체 13"/>
            <p:cNvSpPr/>
            <p:nvPr/>
          </p:nvSpPr>
          <p:spPr>
            <a:xfrm>
              <a:off x="3635896" y="3088770"/>
              <a:ext cx="2304256" cy="1537946"/>
            </a:xfrm>
            <a:prstGeom prst="cube">
              <a:avLst>
                <a:gd name="adj" fmla="val 2786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퇴직연금</a:t>
              </a:r>
              <a:endParaRPr lang="en-US" altLang="ko-KR" sz="32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15" name="정육면체 14"/>
            <p:cNvSpPr/>
            <p:nvPr/>
          </p:nvSpPr>
          <p:spPr>
            <a:xfrm>
              <a:off x="3635896" y="1844824"/>
              <a:ext cx="2304256" cy="1537946"/>
            </a:xfrm>
            <a:prstGeom prst="cube">
              <a:avLst>
                <a:gd name="adj" fmla="val 2786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개인연금</a:t>
              </a:r>
              <a:endParaRPr lang="en-US" altLang="ko-KR" sz="32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419872" y="1628800"/>
            <a:ext cx="2304256" cy="4032342"/>
            <a:chOff x="1217849" y="1928441"/>
            <a:chExt cx="2698828" cy="4480047"/>
          </a:xfrm>
        </p:grpSpPr>
        <p:sp>
          <p:nvSpPr>
            <p:cNvPr id="22" name="정육면체 21"/>
            <p:cNvSpPr/>
            <p:nvPr/>
          </p:nvSpPr>
          <p:spPr>
            <a:xfrm>
              <a:off x="1217849" y="3528500"/>
              <a:ext cx="2698828" cy="2879988"/>
            </a:xfrm>
            <a:prstGeom prst="cube">
              <a:avLst>
                <a:gd name="adj" fmla="val 1894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평생소득</a:t>
              </a:r>
              <a:endParaRPr lang="en-US" altLang="ko-KR" sz="32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endParaRPr lang="en-US" altLang="ko-KR" sz="4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en-US" altLang="ko-KR" sz="20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[70%</a:t>
              </a:r>
              <a:r>
                <a:rPr lang="ko-KR" altLang="en-US" sz="20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↑</a:t>
              </a:r>
              <a:r>
                <a:rPr lang="en-US" altLang="ko-KR" sz="20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]</a:t>
              </a:r>
              <a:endParaRPr lang="ko-KR" altLang="en-US" sz="20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23" name="정육면체 22"/>
            <p:cNvSpPr/>
            <p:nvPr/>
          </p:nvSpPr>
          <p:spPr>
            <a:xfrm>
              <a:off x="1217849" y="1928441"/>
              <a:ext cx="2698828" cy="2000074"/>
            </a:xfrm>
            <a:prstGeom prst="cube">
              <a:avLst>
                <a:gd name="adj" fmla="val 2786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자</a:t>
              </a:r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 산</a:t>
              </a:r>
              <a:endParaRPr lang="en-US" altLang="ko-KR" sz="32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endParaRPr lang="en-US" altLang="ko-KR" sz="4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en-US" altLang="ko-KR" sz="20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[30%</a:t>
              </a:r>
              <a:r>
                <a:rPr lang="ko-KR" altLang="en-US" sz="20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↓</a:t>
              </a:r>
              <a:r>
                <a:rPr lang="en-US" altLang="ko-KR" sz="20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]</a:t>
              </a:r>
              <a:endParaRPr lang="ko-KR" altLang="en-US" sz="20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3489569" y="1052736"/>
            <a:ext cx="194421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노후소득 </a:t>
            </a:r>
            <a:r>
              <a:rPr lang="ko-KR" altLang="en-US" sz="20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구성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5433785" y="2132856"/>
            <a:ext cx="938415" cy="3515681"/>
            <a:chOff x="5433785" y="2132856"/>
            <a:chExt cx="938415" cy="3515681"/>
          </a:xfrm>
        </p:grpSpPr>
        <p:cxnSp>
          <p:nvCxnSpPr>
            <p:cNvPr id="27" name="직선 연결선 26"/>
            <p:cNvCxnSpPr/>
            <p:nvPr/>
          </p:nvCxnSpPr>
          <p:spPr>
            <a:xfrm flipV="1">
              <a:off x="5832140" y="2132856"/>
              <a:ext cx="540060" cy="745858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5433785" y="5648537"/>
              <a:ext cx="938415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모서리가 둥근 직사각형 29"/>
          <p:cNvSpPr/>
          <p:nvPr/>
        </p:nvSpPr>
        <p:spPr>
          <a:xfrm>
            <a:off x="6670788" y="5877272"/>
            <a:ext cx="1664843" cy="79208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rgbClr val="FF00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기 본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6447014" y="1052736"/>
            <a:ext cx="1944216" cy="72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평생소득</a:t>
            </a:r>
          </a:p>
        </p:txBody>
      </p:sp>
      <p:pic>
        <p:nvPicPr>
          <p:cNvPr id="32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6720" y="325155"/>
            <a:ext cx="2810408" cy="531346"/>
          </a:xfrm>
          <a:prstGeom prst="rect">
            <a:avLst/>
          </a:prstGeom>
          <a:noFill/>
        </p:spPr>
      </p:pic>
      <p:grpSp>
        <p:nvGrpSpPr>
          <p:cNvPr id="33" name="그룹 32"/>
          <p:cNvGrpSpPr/>
          <p:nvPr/>
        </p:nvGrpSpPr>
        <p:grpSpPr>
          <a:xfrm>
            <a:off x="395536" y="1052736"/>
            <a:ext cx="2304256" cy="4608406"/>
            <a:chOff x="6588224" y="1268760"/>
            <a:chExt cx="2304256" cy="4608406"/>
          </a:xfrm>
        </p:grpSpPr>
        <p:sp>
          <p:nvSpPr>
            <p:cNvPr id="34" name="정육면체 33"/>
            <p:cNvSpPr/>
            <p:nvPr/>
          </p:nvSpPr>
          <p:spPr>
            <a:xfrm>
              <a:off x="6588224" y="4339220"/>
              <a:ext cx="2304256" cy="1537946"/>
            </a:xfrm>
            <a:prstGeom prst="cube">
              <a:avLst>
                <a:gd name="adj" fmla="val 27867"/>
              </a:avLst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투자수익</a:t>
              </a:r>
              <a:endParaRPr lang="en-US" altLang="ko-KR" sz="32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endParaRPr lang="en-US" altLang="ko-KR" sz="4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35" name="정육면체 34"/>
            <p:cNvSpPr/>
            <p:nvPr/>
          </p:nvSpPr>
          <p:spPr>
            <a:xfrm>
              <a:off x="6588224" y="3088770"/>
              <a:ext cx="2304256" cy="1537946"/>
            </a:xfrm>
            <a:prstGeom prst="cube">
              <a:avLst>
                <a:gd name="adj" fmla="val 2786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임대소득</a:t>
              </a:r>
              <a:endParaRPr lang="en-US" altLang="ko-KR" sz="32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endParaRPr lang="en-US" altLang="ko-KR" sz="4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36" name="정육면체 35"/>
            <p:cNvSpPr/>
            <p:nvPr/>
          </p:nvSpPr>
          <p:spPr>
            <a:xfrm>
              <a:off x="6588224" y="1844824"/>
              <a:ext cx="2304256" cy="1537946"/>
            </a:xfrm>
            <a:prstGeom prst="cube">
              <a:avLst>
                <a:gd name="adj" fmla="val 2786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근로소득</a:t>
              </a:r>
              <a:endParaRPr lang="en-US" altLang="ko-KR" sz="32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endParaRPr lang="en-US" altLang="ko-KR" sz="4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6657921" y="1268760"/>
              <a:ext cx="1944216" cy="7200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자산 소득</a:t>
              </a: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611560" y="5877272"/>
            <a:ext cx="1664843" cy="79208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rgbClr val="FF00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+ α</a:t>
            </a:r>
            <a:endParaRPr lang="ko-KR" altLang="en-US" sz="3200" b="1" dirty="0">
              <a:solidFill>
                <a:srgbClr val="FF0000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771800" y="1988840"/>
            <a:ext cx="561221" cy="3168352"/>
            <a:chOff x="2771800" y="1988840"/>
            <a:chExt cx="561221" cy="3168352"/>
          </a:xfrm>
        </p:grpSpPr>
        <p:cxnSp>
          <p:nvCxnSpPr>
            <p:cNvPr id="41" name="직선 연결선 40"/>
            <p:cNvCxnSpPr/>
            <p:nvPr/>
          </p:nvCxnSpPr>
          <p:spPr>
            <a:xfrm flipV="1">
              <a:off x="2771800" y="3310764"/>
              <a:ext cx="561221" cy="1846428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2792961" y="1988840"/>
              <a:ext cx="54006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2948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1" grpId="0" animBg="1"/>
      <p:bldP spid="39" grpId="0" animBg="1"/>
      <p:bldP spid="39" grpId="1" animBg="1"/>
      <p:bldP spid="3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95736" y="3123071"/>
            <a:ext cx="6669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200" dirty="0" smtClean="0">
                <a:gradFill>
                  <a:gsLst>
                    <a:gs pos="50000">
                      <a:srgbClr val="0C4DA2"/>
                    </a:gs>
                    <a:gs pos="50000">
                      <a:srgbClr val="0D3594"/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평생소득 컨설팅</a:t>
            </a:r>
            <a:endParaRPr lang="ko-KR" altLang="en-US" sz="5000" spc="-200" dirty="0">
              <a:gradFill>
                <a:gsLst>
                  <a:gs pos="50000">
                    <a:srgbClr val="0C4DA2"/>
                  </a:gs>
                  <a:gs pos="50000">
                    <a:srgbClr val="0D3594"/>
                  </a:gs>
                </a:gsLst>
                <a:lin ang="5400000" scaled="0"/>
              </a:gra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207582"/>
            <a:ext cx="12923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200" dirty="0" smtClean="0">
                <a:gradFill>
                  <a:gsLst>
                    <a:gs pos="5000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03.</a:t>
            </a:r>
            <a:endParaRPr lang="ko-KR" altLang="en-US" sz="5500" spc="-200" dirty="0">
              <a:gradFill>
                <a:gsLst>
                  <a:gs pos="50000">
                    <a:prstClr val="black">
                      <a:lumMod val="75000"/>
                      <a:lumOff val="25000"/>
                    </a:prstClr>
                  </a:gs>
                  <a:gs pos="5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55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-7.40741E-7 L 2.77778E-7 -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-7.40741E-7 L 2.77778E-7 -7.40741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평생소득 </a:t>
            </a:r>
            <a:r>
              <a:rPr lang="en-US" altLang="ko-KR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= 3</a:t>
            </a:r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층 연금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2136109" y="2247061"/>
            <a:ext cx="2449193" cy="4037858"/>
            <a:chOff x="1691680" y="1556792"/>
            <a:chExt cx="2664296" cy="4392488"/>
          </a:xfrm>
        </p:grpSpPr>
        <p:sp>
          <p:nvSpPr>
            <p:cNvPr id="5" name="직사각형 4"/>
            <p:cNvSpPr/>
            <p:nvPr/>
          </p:nvSpPr>
          <p:spPr>
            <a:xfrm>
              <a:off x="1691680" y="4581128"/>
              <a:ext cx="2664296" cy="1368152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  <a:scene3d>
              <a:camera prst="isometricOffAxis2Right"/>
              <a:lightRig rig="threePt" dir="t"/>
            </a:scene3d>
            <a:sp3d extrusionH="1403350">
              <a:bevelT w="0" h="3810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691680" y="3068960"/>
              <a:ext cx="2664296" cy="1368152"/>
            </a:xfrm>
            <a:prstGeom prst="rect">
              <a:avLst/>
            </a:prstGeom>
            <a:solidFill>
              <a:srgbClr val="FEA402"/>
            </a:solidFill>
            <a:ln>
              <a:solidFill>
                <a:srgbClr val="FEA402"/>
              </a:solidFill>
            </a:ln>
            <a:scene3d>
              <a:camera prst="isometricOffAxis2Right"/>
              <a:lightRig rig="threePt" dir="t"/>
            </a:scene3d>
            <a:sp3d extrusionH="1403350">
              <a:bevelT w="0" h="3810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691680" y="1556792"/>
              <a:ext cx="2664296" cy="1368152"/>
            </a:xfrm>
            <a:prstGeom prst="rect">
              <a:avLst/>
            </a:prstGeom>
            <a:solidFill>
              <a:srgbClr val="9DE105"/>
            </a:solidFill>
            <a:ln>
              <a:solidFill>
                <a:srgbClr val="9DE105"/>
              </a:solidFill>
            </a:ln>
            <a:scene3d>
              <a:camera prst="isometricOffAxis2Right"/>
              <a:lightRig rig="threePt" dir="t"/>
            </a:scene3d>
            <a:sp3d extrusionH="1403350">
              <a:bevelT w="0" h="3810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rot="540000">
            <a:off x="1323047" y="2801565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개인연금</a:t>
            </a:r>
          </a:p>
        </p:txBody>
      </p:sp>
      <p:sp>
        <p:nvSpPr>
          <p:cNvPr id="9" name="TextBox 8"/>
          <p:cNvSpPr txBox="1"/>
          <p:nvPr/>
        </p:nvSpPr>
        <p:spPr>
          <a:xfrm rot="540000">
            <a:off x="1323047" y="4186457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퇴직연금</a:t>
            </a:r>
            <a:endParaRPr lang="ko-KR" altLang="en-US" sz="2800" b="1" dirty="0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">
            <a:off x="1323047" y="5609877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국민연금</a:t>
            </a:r>
            <a:endParaRPr lang="ko-KR" altLang="en-US" sz="2800" b="1" dirty="0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9680000">
            <a:off x="3061211" y="4120351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회사</a:t>
            </a:r>
            <a:endParaRPr lang="ko-KR" altLang="en-US" b="1" dirty="0">
              <a:solidFill>
                <a:prstClr val="black">
                  <a:lumMod val="95000"/>
                  <a:lumOff val="5000"/>
                </a:prstClr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19680000">
            <a:off x="3092602" y="2644349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개인</a:t>
            </a:r>
            <a:endParaRPr lang="ko-KR" altLang="en-US" b="1" dirty="0">
              <a:solidFill>
                <a:prstClr val="black">
                  <a:lumMod val="95000"/>
                  <a:lumOff val="5000"/>
                </a:prstClr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19680000">
            <a:off x="2826504" y="542315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개인</a:t>
            </a:r>
            <a:r>
              <a:rPr lang="en-US" altLang="ko-KR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+</a:t>
            </a:r>
            <a:r>
              <a:rPr lang="ko-KR" altLang="en-US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회사</a:t>
            </a:r>
            <a:endParaRPr lang="ko-KR" altLang="en-US" b="1" dirty="0">
              <a:solidFill>
                <a:prstClr val="black">
                  <a:lumMod val="95000"/>
                  <a:lumOff val="5000"/>
                </a:prstClr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16677" y="1916832"/>
            <a:ext cx="3895683" cy="1233150"/>
          </a:xfrm>
          <a:prstGeom prst="rect">
            <a:avLst/>
          </a:prstGeom>
          <a:gradFill flip="none" rotWithShape="1">
            <a:gsLst>
              <a:gs pos="0">
                <a:srgbClr val="9DE105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16677" y="3310500"/>
            <a:ext cx="3895683" cy="1233150"/>
          </a:xfrm>
          <a:prstGeom prst="rect">
            <a:avLst/>
          </a:prstGeom>
          <a:gradFill flip="none" rotWithShape="1">
            <a:gsLst>
              <a:gs pos="0">
                <a:srgbClr val="FEA402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16677" y="4699786"/>
            <a:ext cx="3895683" cy="1233150"/>
          </a:xfrm>
          <a:prstGeom prst="rect">
            <a:avLst/>
          </a:prstGeom>
          <a:gradFill flip="none" rotWithShape="1">
            <a:gsLst>
              <a:gs pos="0">
                <a:srgbClr val="FF3399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211960" y="2254218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0080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개인보장</a:t>
            </a:r>
            <a:endParaRPr lang="en-US" altLang="ko-KR" b="1" dirty="0">
              <a:solidFill>
                <a:srgbClr val="008000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>
              <a:defRPr/>
            </a:pPr>
            <a:r>
              <a: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여유롭고 풍요로운 생활보장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211960" y="356373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66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기업보장</a:t>
            </a:r>
            <a:endParaRPr lang="en-US" altLang="ko-KR" b="1" dirty="0">
              <a:solidFill>
                <a:srgbClr val="FF6600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>
              <a:defRPr/>
            </a:pPr>
            <a:r>
              <a: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안정적 생활보장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211960" y="499052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3399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사회보장</a:t>
            </a:r>
            <a:endParaRPr lang="en-US" altLang="ko-KR" b="1" dirty="0">
              <a:solidFill>
                <a:srgbClr val="FF3399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>
              <a:defRPr/>
            </a:pPr>
            <a:r>
              <a: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기초생활보장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765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국민연금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298" y="1045029"/>
            <a:ext cx="8787190" cy="533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75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국민연금 개시연령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933450"/>
            <a:ext cx="9147362" cy="559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059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23" name="제목 7"/>
          <p:cNvSpPr txBox="1">
            <a:spLocks/>
          </p:cNvSpPr>
          <p:nvPr/>
        </p:nvSpPr>
        <p:spPr>
          <a:xfrm>
            <a:off x="323528" y="159378"/>
            <a:ext cx="8534399" cy="677334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600" kern="1200" dirty="0" smtClean="0">
                <a:gradFill>
                  <a:gsLst>
                    <a:gs pos="0">
                      <a:srgbClr val="0C4DA2"/>
                    </a:gs>
                    <a:gs pos="50000">
                      <a:srgbClr val="0C4DA2"/>
                    </a:gs>
                  </a:gsLst>
                  <a:lin ang="5400000" scaled="0"/>
                </a:gradFill>
                <a:latin typeface="SLI 파트너 EB" pitchFamily="18" charset="-127"/>
                <a:ea typeface="SLI 파트너 EB" pitchFamily="18" charset="-127"/>
                <a:cs typeface="+mn-cs"/>
              </a:defRPr>
            </a:lvl1pPr>
          </a:lstStyle>
          <a:p>
            <a:r>
              <a:rPr sz="3600" b="1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강사 소개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707904" y="3842497"/>
            <a:ext cx="1106388" cy="360040"/>
          </a:xfrm>
          <a:prstGeom prst="rect">
            <a:avLst/>
          </a:prstGeom>
          <a:solidFill>
            <a:schemeClr val="accent5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4765154" y="3891635"/>
            <a:ext cx="360040" cy="261764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707904" y="2308680"/>
            <a:ext cx="1106388" cy="360040"/>
          </a:xfrm>
          <a:prstGeom prst="rect">
            <a:avLst/>
          </a:prstGeom>
          <a:solidFill>
            <a:schemeClr val="accent5">
              <a:lumMod val="20000"/>
              <a:lumOff val="8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각 삼각형 11"/>
          <p:cNvSpPr/>
          <p:nvPr/>
        </p:nvSpPr>
        <p:spPr>
          <a:xfrm rot="5400000">
            <a:off x="4765154" y="2357818"/>
            <a:ext cx="360040" cy="261764"/>
          </a:xfrm>
          <a:prstGeom prst="rtTriangle">
            <a:avLst/>
          </a:prstGeom>
          <a:solidFill>
            <a:schemeClr val="accent5">
              <a:lumMod val="20000"/>
              <a:lumOff val="8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47417" y="4657541"/>
            <a:ext cx="315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spc="-50" dirty="0" smtClean="0">
                <a:gradFill>
                  <a:gsLst>
                    <a:gs pos="0">
                      <a:srgbClr val="0C4CA3"/>
                    </a:gs>
                    <a:gs pos="100000">
                      <a:srgbClr val="0C4CA3"/>
                    </a:gs>
                  </a:gsLst>
                  <a:lin ang="5400000" scaled="0"/>
                </a:gradFill>
                <a:latin typeface="SLI 파트너 EB" pitchFamily="18" charset="-127"/>
                <a:ea typeface="SLI 파트너 EB" pitchFamily="18" charset="-127"/>
              </a:rPr>
              <a:t>박 기 출 </a:t>
            </a:r>
            <a:r>
              <a:rPr lang="ko-KR" altLang="en-US" sz="2400" spc="-50" dirty="0" smtClean="0">
                <a:gradFill>
                  <a:gsLst>
                    <a:gs pos="0">
                      <a:srgbClr val="0C4CA3"/>
                    </a:gs>
                    <a:gs pos="100000">
                      <a:srgbClr val="0C4CA3"/>
                    </a:gs>
                  </a:gsLst>
                  <a:lin ang="5400000" scaled="0"/>
                </a:gradFill>
                <a:latin typeface="SLI 파트너 EB" pitchFamily="18" charset="-127"/>
                <a:ea typeface="SLI 파트너 EB" pitchFamily="18" charset="-127"/>
              </a:rPr>
              <a:t>소 장</a:t>
            </a:r>
            <a:endParaRPr lang="en-US" altLang="ko-KR" sz="2400" spc="-50" dirty="0" smtClean="0">
              <a:gradFill>
                <a:gsLst>
                  <a:gs pos="0">
                    <a:srgbClr val="0C4CA3"/>
                  </a:gs>
                  <a:gs pos="100000">
                    <a:srgbClr val="0C4CA3"/>
                  </a:gs>
                </a:gsLst>
                <a:lin ang="5400000" scaled="0"/>
              </a:gradFill>
              <a:latin typeface="SLI 파트너 EB" pitchFamily="18" charset="-127"/>
              <a:ea typeface="SLI 파트너 EB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24896" y="5335810"/>
            <a:ext cx="2186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gradFill>
                  <a:gsLst>
                    <a:gs pos="0">
                      <a:srgbClr val="0089CF"/>
                    </a:gs>
                    <a:gs pos="100000">
                      <a:srgbClr val="0089CF"/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</a:rPr>
              <a:t>삼성생명 은퇴연구소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5202" y="2279536"/>
            <a:ext cx="1368152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900" b="1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EB" pitchFamily="18" charset="-127"/>
                <a:ea typeface="SLI 파트너 EB" pitchFamily="18" charset="-127"/>
              </a:rPr>
              <a:t>01/</a:t>
            </a:r>
            <a:r>
              <a:rPr lang="en-US" altLang="ko-KR" sz="1900" b="1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</a:rPr>
              <a:t>  </a:t>
            </a:r>
            <a:r>
              <a:rPr lang="ko-KR" altLang="en-US" sz="1900" b="1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</a:rPr>
              <a:t>학 </a:t>
            </a:r>
            <a:r>
              <a:rPr lang="ko-KR" altLang="en-US" sz="1900" b="1" spc="-50" dirty="0" err="1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</a:rPr>
              <a:t>력</a:t>
            </a:r>
            <a:endParaRPr lang="ko-KR" altLang="en-US" sz="1900" b="1" spc="-50" dirty="0">
              <a:gradFill>
                <a:gsLst>
                  <a:gs pos="0">
                    <a:srgbClr val="3C4449"/>
                  </a:gs>
                  <a:gs pos="100000">
                    <a:srgbClr val="3C4449"/>
                  </a:gs>
                </a:gsLst>
                <a:lin ang="5400000" scaled="0"/>
              </a:gradFill>
              <a:latin typeface="SLI 파트너 B" pitchFamily="18" charset="-127"/>
              <a:ea typeface="SLI 파트너 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42" y="2711584"/>
            <a:ext cx="4845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서울대학교 법학과 졸업</a:t>
            </a:r>
          </a:p>
          <a:p>
            <a:pPr>
              <a:lnSpc>
                <a:spcPct val="150000"/>
              </a:lnSpc>
            </a:pP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University of California, 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LA </a:t>
            </a:r>
            <a:r>
              <a:rPr lang="ko-KR" altLang="en-US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경제학 </a:t>
            </a:r>
            <a:r>
              <a:rPr lang="ko-KR" altLang="en-US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석사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, </a:t>
            </a:r>
            <a:r>
              <a:rPr lang="ko-KR" altLang="en-US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박사</a:t>
            </a:r>
            <a:endParaRPr lang="ko-KR" altLang="en-US" sz="1600" spc="-50" dirty="0">
              <a:gradFill>
                <a:gsLst>
                  <a:gs pos="0">
                    <a:srgbClr val="3C4449"/>
                  </a:gs>
                  <a:gs pos="100000">
                    <a:srgbClr val="3C4449"/>
                  </a:gs>
                </a:gsLst>
                <a:lin ang="5400000" scaled="0"/>
              </a:gradFill>
              <a:latin typeface="SLI 파트너 M" pitchFamily="18" charset="-127"/>
              <a:ea typeface="SLI 파트너 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3802394"/>
            <a:ext cx="3970020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900" b="1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EB" pitchFamily="18" charset="-127"/>
                <a:ea typeface="SLI 파트너 EB" pitchFamily="18" charset="-127"/>
              </a:rPr>
              <a:t>02/</a:t>
            </a:r>
            <a:r>
              <a:rPr lang="en-US" altLang="ko-KR" sz="1900" b="1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</a:rPr>
              <a:t>  </a:t>
            </a:r>
            <a:r>
              <a:rPr lang="ko-KR" altLang="en-US" sz="1900" b="1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</a:rPr>
              <a:t>경 </a:t>
            </a:r>
            <a:r>
              <a:rPr lang="ko-KR" altLang="en-US" sz="1900" b="1" spc="-50" dirty="0" err="1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</a:rPr>
              <a:t>력</a:t>
            </a:r>
            <a:endParaRPr lang="ko-KR" altLang="en-US" sz="1900" b="1" spc="-50" dirty="0">
              <a:gradFill>
                <a:gsLst>
                  <a:gs pos="0">
                    <a:srgbClr val="3C4449"/>
                  </a:gs>
                  <a:gs pos="100000">
                    <a:srgbClr val="3C4449"/>
                  </a:gs>
                </a:gsLst>
                <a:lin ang="5400000" scaled="0"/>
              </a:gradFill>
              <a:latin typeface="SLI 파트너 B" pitchFamily="18" charset="-127"/>
              <a:ea typeface="SLI 파트너 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3861" y="4268683"/>
            <a:ext cx="3970020" cy="359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現 삼성생명 은퇴연구소장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4496" y="4655800"/>
            <a:ext cx="4842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한국 연금학회 </a:t>
            </a:r>
            <a:r>
              <a:rPr lang="ko-KR" altLang="en-US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이사 </a:t>
            </a: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(2013. 1. ~ </a:t>
            </a:r>
            <a:r>
              <a:rPr lang="ko-KR" altLang="en-US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현재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)</a:t>
            </a:r>
            <a:endParaRPr lang="ko-KR" altLang="en-US" sz="1600" spc="-50" dirty="0">
              <a:gradFill>
                <a:gsLst>
                  <a:gs pos="0">
                    <a:srgbClr val="3C4449"/>
                  </a:gs>
                  <a:gs pos="100000">
                    <a:srgbClr val="3C4449"/>
                  </a:gs>
                </a:gsLst>
                <a:lin ang="5400000" scaled="0"/>
              </a:gradFill>
              <a:latin typeface="SLI 파트너 M" pitchFamily="18" charset="-127"/>
              <a:ea typeface="SLI 파트너 M" pitchFamily="18" charset="-127"/>
            </a:endParaRPr>
          </a:p>
          <a:p>
            <a:pPr>
              <a:lnSpc>
                <a:spcPct val="120000"/>
              </a:lnSpc>
            </a:pPr>
            <a:endParaRPr lang="ko-KR" altLang="en-US" sz="1600" spc="-50" dirty="0">
              <a:gradFill>
                <a:gsLst>
                  <a:gs pos="0">
                    <a:srgbClr val="3C4449"/>
                  </a:gs>
                  <a:gs pos="100000">
                    <a:srgbClr val="3C4449"/>
                  </a:gs>
                </a:gsLst>
                <a:lin ang="5400000" scaled="0"/>
              </a:gradFill>
              <a:latin typeface="SLI 파트너 M" pitchFamily="18" charset="-127"/>
              <a:ea typeface="SLI 파트너 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2380" y="5016358"/>
            <a:ext cx="48341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삼성생명 보험금융연구소 </a:t>
            </a:r>
            <a:r>
              <a:rPr lang="ko-KR" altLang="en-US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연구전문위원 </a:t>
            </a: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(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2011.12</a:t>
            </a: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 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~ </a:t>
            </a:r>
            <a:r>
              <a:rPr lang="ko-KR" altLang="en-US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현재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)</a:t>
            </a:r>
            <a:endParaRPr lang="ko-KR" altLang="en-US" sz="1600" spc="-50" dirty="0">
              <a:gradFill>
                <a:gsLst>
                  <a:gs pos="0">
                    <a:srgbClr val="3C4449"/>
                  </a:gs>
                  <a:gs pos="100000">
                    <a:srgbClr val="3C4449"/>
                  </a:gs>
                </a:gsLst>
                <a:lin ang="5400000" scaled="0"/>
              </a:gradFill>
              <a:latin typeface="SLI 파트너 M" pitchFamily="18" charset="-127"/>
              <a:ea typeface="SLI 파트너 M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736480" y="3820170"/>
            <a:ext cx="4320000" cy="0"/>
          </a:xfrm>
          <a:prstGeom prst="line">
            <a:avLst/>
          </a:prstGeom>
          <a:ln w="6350">
            <a:solidFill>
              <a:srgbClr val="8A9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3722192" y="2308112"/>
            <a:ext cx="4320000" cy="0"/>
          </a:xfrm>
          <a:prstGeom prst="line">
            <a:avLst/>
          </a:prstGeom>
          <a:ln w="6350">
            <a:solidFill>
              <a:srgbClr val="8A9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89" b="73909" l="4564" r="96779">
                        <a14:foregroundMark x1="38792" y1="57792" x2="38792" y2="57792"/>
                        <a14:foregroundMark x1="37450" y1="53695" x2="40805" y2="65183"/>
                        <a14:foregroundMark x1="66309" y1="47284" x2="74094" y2="52983"/>
                        <a14:foregroundMark x1="74094" y1="52983" x2="90470" y2="56545"/>
                        <a14:foregroundMark x1="75034" y1="63936" x2="75034" y2="63936"/>
                        <a14:foregroundMark x1="75034" y1="63936" x2="75034" y2="63936"/>
                        <a14:foregroundMark x1="66846" y1="51736" x2="88054" y2="67765"/>
                        <a14:foregroundMark x1="57718" y1="64559" x2="96779" y2="70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0" t="4415" b="27491"/>
          <a:stretch/>
        </p:blipFill>
        <p:spPr>
          <a:xfrm>
            <a:off x="323528" y="1286038"/>
            <a:ext cx="2947834" cy="32257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97672" y="5399162"/>
            <a:ext cx="48341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50" dirty="0" err="1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기획재정부</a:t>
            </a:r>
            <a:r>
              <a:rPr lang="ko-KR" altLang="en-US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 자체 규제심의위원회 </a:t>
            </a:r>
            <a:r>
              <a:rPr lang="ko-KR" altLang="en-US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심의위원 </a:t>
            </a: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(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2009</a:t>
            </a: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 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~ 2010)</a:t>
            </a:r>
            <a:endParaRPr lang="ko-KR" altLang="en-US" sz="1600" spc="-50" dirty="0">
              <a:gradFill>
                <a:gsLst>
                  <a:gs pos="0">
                    <a:srgbClr val="3C4449"/>
                  </a:gs>
                  <a:gs pos="100000">
                    <a:srgbClr val="3C4449"/>
                  </a:gs>
                </a:gsLst>
                <a:lin ang="5400000" scaled="0"/>
              </a:gradFill>
              <a:latin typeface="SLI 파트너 M" pitchFamily="18" charset="-127"/>
              <a:ea typeface="SLI 파트너 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7672" y="5780170"/>
            <a:ext cx="48341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美 </a:t>
            </a: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Cornell</a:t>
            </a:r>
            <a:r>
              <a:rPr lang="ko-KR" altLang="en-US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大 경제학과 </a:t>
            </a:r>
            <a:r>
              <a:rPr lang="ko-KR" altLang="en-US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교수</a:t>
            </a: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(2001. 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8</a:t>
            </a: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 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~ </a:t>
            </a:r>
            <a:r>
              <a:rPr lang="en-US" altLang="ko-KR" sz="1600" spc="-50" dirty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2005. </a:t>
            </a:r>
            <a:r>
              <a:rPr lang="en-US" altLang="ko-KR" sz="1600" spc="-50" dirty="0" smtClean="0">
                <a:gradFill>
                  <a:gsLst>
                    <a:gs pos="0">
                      <a:srgbClr val="3C4449"/>
                    </a:gs>
                    <a:gs pos="100000">
                      <a:srgbClr val="3C4449"/>
                    </a:gs>
                  </a:gsLst>
                  <a:lin ang="5400000" scaled="0"/>
                </a:gradFill>
                <a:latin typeface="SLI 파트너 M" pitchFamily="18" charset="-127"/>
                <a:ea typeface="SLI 파트너 M" pitchFamily="18" charset="-127"/>
              </a:rPr>
              <a:t>7)</a:t>
            </a:r>
            <a:endParaRPr lang="ko-KR" altLang="en-US" sz="1600" spc="-50" dirty="0">
              <a:gradFill>
                <a:gsLst>
                  <a:gs pos="0">
                    <a:srgbClr val="3C4449"/>
                  </a:gs>
                  <a:gs pos="100000">
                    <a:srgbClr val="3C4449"/>
                  </a:gs>
                </a:gsLst>
                <a:lin ang="5400000" scaled="0"/>
              </a:gradFill>
              <a:latin typeface="SLI 파트너 M" pitchFamily="18" charset="-127"/>
              <a:ea typeface="SLI 파트너 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-36512" y="4488854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517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은퇴 </a:t>
            </a:r>
            <a:r>
              <a:rPr lang="ko-KR" altLang="en-US" sz="3600" dirty="0" err="1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크레바스</a:t>
            </a:r>
            <a:endParaRPr lang="ko-KR" altLang="en-US" sz="3600" dirty="0">
              <a:solidFill>
                <a:schemeClr val="bg1"/>
              </a:soli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19000"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5" t="26384" r="2485"/>
          <a:stretch>
            <a:fillRect/>
          </a:stretch>
        </p:blipFill>
        <p:spPr bwMode="auto">
          <a:xfrm>
            <a:off x="111200" y="864096"/>
            <a:ext cx="8925296" cy="599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6" name="그룹 5"/>
          <p:cNvGrpSpPr/>
          <p:nvPr/>
        </p:nvGrpSpPr>
        <p:grpSpPr>
          <a:xfrm>
            <a:off x="-396552" y="1985065"/>
            <a:ext cx="10009112" cy="2376264"/>
            <a:chOff x="-540568" y="1985065"/>
            <a:chExt cx="10009112" cy="2376264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-540568" y="1985065"/>
              <a:ext cx="3384376" cy="2376264"/>
            </a:xfrm>
            <a:prstGeom prst="roundRect">
              <a:avLst/>
            </a:prstGeom>
            <a:ln>
              <a:tailEnd type="triangle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대한민국 </a:t>
              </a:r>
              <a:r>
                <a:rPr lang="en-US" altLang="ko-KR" sz="3200" b="1" dirty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50</a:t>
              </a:r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대</a:t>
              </a:r>
              <a:endParaRPr lang="en-US" altLang="ko-KR" sz="32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r"/>
              <a:r>
                <a:rPr lang="ko-KR" altLang="en-US" sz="32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평균 </a:t>
              </a:r>
              <a:r>
                <a:rPr lang="ko-KR" altLang="en-US" sz="3200" b="1" dirty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퇴직연령</a:t>
              </a:r>
              <a:endParaRPr lang="en-US" altLang="ko-KR" sz="32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r"/>
              <a:r>
                <a:rPr lang="en-US" altLang="ko-KR" sz="48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53</a:t>
              </a:r>
              <a:r>
                <a:rPr lang="ko-KR" altLang="en-US" sz="48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세</a:t>
              </a:r>
              <a:endParaRPr lang="en-US" altLang="ko-KR" sz="48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r"/>
              <a:r>
                <a:rPr lang="ko-KR" altLang="en-US" sz="105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서울시복지재단</a:t>
              </a:r>
              <a:r>
                <a:rPr lang="en-US" altLang="ko-KR" sz="105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(2012). </a:t>
              </a:r>
              <a:r>
                <a:rPr lang="ko-KR" altLang="en-US" sz="105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노인능력 활용방안 연구</a:t>
              </a:r>
              <a:r>
                <a:rPr lang="en-US" altLang="ko-KR" sz="1050" b="1" dirty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.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6156176" y="1985065"/>
              <a:ext cx="3312368" cy="2376264"/>
            </a:xfrm>
            <a:prstGeom prst="roundRect">
              <a:avLst/>
            </a:prstGeom>
            <a:ln>
              <a:tailEnd type="triangle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ko-KR" altLang="en-US" sz="28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국민연금 수령</a:t>
              </a:r>
              <a:endParaRPr lang="en-US" altLang="ko-KR" sz="28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en-US" altLang="ko-KR" sz="44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61~65</a:t>
              </a:r>
              <a:r>
                <a:rPr lang="ko-KR" altLang="en-US" sz="4400" b="1" dirty="0" smtClean="0">
                  <a:solidFill>
                    <a:prstClr val="white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세</a:t>
              </a:r>
              <a:endParaRPr lang="en-US" altLang="ko-KR" sz="36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3131840" y="2953876"/>
            <a:ext cx="3024336" cy="3626584"/>
            <a:chOff x="3041162" y="2273097"/>
            <a:chExt cx="3024336" cy="3626584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3041162" y="2514397"/>
              <a:ext cx="3024336" cy="1800200"/>
            </a:xfrm>
            <a:prstGeom prst="roundRect">
              <a:avLst>
                <a:gd name="adj" fmla="val 9701"/>
              </a:avLst>
            </a:prstGeom>
            <a:solidFill>
              <a:srgbClr val="FFC000"/>
            </a:solidFill>
            <a:ln>
              <a:tailEnd type="triangle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12" name="번개 11"/>
            <p:cNvSpPr/>
            <p:nvPr/>
          </p:nvSpPr>
          <p:spPr>
            <a:xfrm>
              <a:off x="3041162" y="2273097"/>
              <a:ext cx="1152128" cy="1800200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7729" y="2629667"/>
              <a:ext cx="28112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은퇴</a:t>
              </a:r>
              <a:endPara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  <a:p>
              <a:pPr algn="ctr"/>
              <a:r>
                <a:rPr lang="ko-KR" altLang="en-US" sz="4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크레바스</a:t>
              </a:r>
              <a:endPara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14" name="위쪽 화살표 13"/>
            <p:cNvSpPr/>
            <p:nvPr/>
          </p:nvSpPr>
          <p:spPr>
            <a:xfrm rot="10800000">
              <a:off x="3977267" y="4365102"/>
              <a:ext cx="1152128" cy="576065"/>
            </a:xfrm>
            <a:prstGeom prst="upArrow">
              <a:avLst>
                <a:gd name="adj1" fmla="val 61980"/>
                <a:gd name="adj2" fmla="val 50000"/>
              </a:avLst>
            </a:prstGeom>
            <a:solidFill>
              <a:srgbClr val="FF66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40358" y="5048384"/>
              <a:ext cx="2825945" cy="851297"/>
            </a:xfrm>
            <a:prstGeom prst="roundRect">
              <a:avLst/>
            </a:prstGeom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660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 5 ~ 15</a:t>
              </a:r>
              <a:r>
                <a:rPr lang="ko-KR" altLang="en-US" sz="4400" b="1" dirty="0" smtClean="0">
                  <a:solidFill>
                    <a:srgbClr val="FF660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년 </a:t>
              </a:r>
              <a:endParaRPr lang="ko-KR" altLang="en-US" sz="4400" b="1" dirty="0">
                <a:solidFill>
                  <a:srgbClr val="FF660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654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퇴직연금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43429"/>
            <a:ext cx="9143999" cy="572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716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개인연금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1"/>
          <a:stretch/>
        </p:blipFill>
        <p:spPr bwMode="auto">
          <a:xfrm>
            <a:off x="107504" y="980728"/>
            <a:ext cx="88924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00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ko-KR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3</a:t>
            </a:r>
            <a:r>
              <a:rPr lang="ko-KR" altLang="en-US" sz="3600" dirty="0" err="1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층연금</a:t>
            </a:r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 활용 </a:t>
            </a:r>
            <a:r>
              <a:rPr lang="en-US" altLang="ko-KR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Tip</a:t>
            </a:r>
            <a:endParaRPr lang="ko-KR" altLang="en-US" sz="3600" dirty="0">
              <a:solidFill>
                <a:schemeClr val="bg1"/>
              </a:soli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0910" y="1484784"/>
            <a:ext cx="6858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6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주택연금</a:t>
            </a:r>
          </a:p>
        </p:txBody>
      </p:sp>
      <p:sp>
        <p:nvSpPr>
          <p:cNvPr id="8" name="내용 개체 틀 3"/>
          <p:cNvSpPr txBox="1">
            <a:spLocks/>
          </p:cNvSpPr>
          <p:nvPr/>
        </p:nvSpPr>
        <p:spPr bwMode="auto">
          <a:xfrm>
            <a:off x="311025" y="4293096"/>
            <a:ext cx="8653463" cy="225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143000" indent="-4572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3" latinLnBrk="0">
              <a:spcBef>
                <a:spcPts val="1200"/>
              </a:spcBef>
              <a:buClr>
                <a:srgbClr val="884716"/>
              </a:buClr>
              <a:buSzPct val="100000"/>
              <a:buFont typeface="Wingdings 2" pitchFamily="18" charset="2"/>
              <a:buNone/>
            </a:pP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주택 소유자 만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60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 ↑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(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공동소유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-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연장자 만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60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세↑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)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 1</a:t>
            </a:r>
            <a:r>
              <a:rPr kumimoji="0" lang="ko-KR" altLang="en-US" sz="2400" b="1" dirty="0" err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주택자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, 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시가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9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억↓</a:t>
            </a:r>
            <a:endParaRPr kumimoji="0" lang="en-US" altLang="ko-KR" sz="24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 lvl="3" latinLnBrk="0">
              <a:spcBef>
                <a:spcPts val="1200"/>
              </a:spcBef>
              <a:buClr>
                <a:srgbClr val="884716"/>
              </a:buClr>
              <a:buSzPct val="100000"/>
              <a:buFont typeface="Wingdings 2" pitchFamily="18" charset="2"/>
              <a:buNone/>
            </a:pP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최초가입 시 </a:t>
            </a:r>
            <a:r>
              <a:rPr kumimoji="0" lang="ko-KR" altLang="en-US" sz="2400" b="1" dirty="0" err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보증료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2% 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납부</a:t>
            </a:r>
            <a:r>
              <a:rPr kumimoji="0" lang="en-US" altLang="ko-KR" sz="16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(</a:t>
            </a:r>
            <a:r>
              <a:rPr kumimoji="0" lang="ko-KR" altLang="en-US" sz="16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매월 연</a:t>
            </a:r>
            <a:r>
              <a:rPr kumimoji="0" lang="en-US" altLang="ko-KR" sz="16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0.5% </a:t>
            </a:r>
            <a:r>
              <a:rPr kumimoji="0" lang="ko-KR" altLang="en-US" sz="1600" b="1" dirty="0" err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보증료</a:t>
            </a:r>
            <a:r>
              <a:rPr kumimoji="0" lang="ko-KR" altLang="en-US" sz="16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 납부</a:t>
            </a:r>
            <a:r>
              <a:rPr kumimoji="0" lang="en-US" altLang="ko-KR" sz="16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)</a:t>
            </a:r>
            <a:endParaRPr kumimoji="0" lang="ko-KR" altLang="en-US" sz="2400" b="1" dirty="0" smtClean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 lvl="3" latinLnBrk="0">
              <a:spcBef>
                <a:spcPts val="1200"/>
              </a:spcBef>
              <a:buClr>
                <a:srgbClr val="884716"/>
              </a:buClr>
              <a:buSzPct val="100000"/>
              <a:buFont typeface="Wingdings 2" pitchFamily="18" charset="2"/>
              <a:buNone/>
            </a:pP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평생거주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/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평생지급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, </a:t>
            </a: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주택가보다 초과 수령 가능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(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상속인 부담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X)</a:t>
            </a:r>
            <a:endParaRPr kumimoji="0" lang="ko-KR" altLang="en-US" sz="2400" b="1" dirty="0" smtClean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 lvl="3" latinLnBrk="0">
              <a:spcBef>
                <a:spcPts val="1200"/>
              </a:spcBef>
              <a:buClr>
                <a:srgbClr val="884716"/>
              </a:buClr>
              <a:buSzPct val="100000"/>
              <a:buFont typeface="Wingdings 2" pitchFamily="18" charset="2"/>
              <a:buNone/>
            </a:pPr>
            <a:r>
              <a:rPr kumimoji="0" lang="ko-KR" altLang="en-US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한국주택금융공사 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(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  <a:hlinkClick r:id="rId4"/>
              </a:rPr>
              <a:t>www.hf.go.kr</a:t>
            </a:r>
            <a:r>
              <a:rPr kumimoji="0" lang="en-US" altLang="ko-KR" sz="24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 / Tel. 1688-8114)</a:t>
            </a:r>
            <a:endParaRPr kumimoji="0" lang="en-US" altLang="ko-KR" sz="24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0" name="타원 9"/>
          <p:cNvSpPr>
            <a:spLocks noChangeArrowheads="1"/>
          </p:cNvSpPr>
          <p:nvPr/>
        </p:nvSpPr>
        <p:spPr bwMode="auto">
          <a:xfrm>
            <a:off x="742255" y="5223024"/>
            <a:ext cx="128587" cy="13811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>
            <a:spLocks noChangeArrowheads="1"/>
          </p:cNvSpPr>
          <p:nvPr/>
        </p:nvSpPr>
        <p:spPr bwMode="auto">
          <a:xfrm>
            <a:off x="761305" y="5773886"/>
            <a:ext cx="128587" cy="13811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타원 11"/>
          <p:cNvSpPr>
            <a:spLocks noChangeArrowheads="1"/>
          </p:cNvSpPr>
          <p:nvPr/>
        </p:nvSpPr>
        <p:spPr bwMode="auto">
          <a:xfrm>
            <a:off x="772417" y="6315224"/>
            <a:ext cx="127000" cy="13811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9" y="980729"/>
            <a:ext cx="5184576" cy="33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타원 8"/>
          <p:cNvSpPr>
            <a:spLocks noChangeArrowheads="1"/>
          </p:cNvSpPr>
          <p:nvPr/>
        </p:nvSpPr>
        <p:spPr bwMode="auto">
          <a:xfrm>
            <a:off x="755576" y="4731048"/>
            <a:ext cx="128587" cy="13811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19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주택연금 예상지급액</a:t>
            </a:r>
          </a:p>
        </p:txBody>
      </p:sp>
      <p:pic>
        <p:nvPicPr>
          <p:cNvPr id="7" name="Picture 3" descr="C:\Users\Myong\Desktop\PNG\32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487472" y="1223300"/>
            <a:ext cx="5851560" cy="5851560"/>
          </a:xfrm>
          <a:prstGeom prst="rect">
            <a:avLst/>
          </a:prstGeom>
          <a:noFill/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3956484" y="5571025"/>
            <a:ext cx="4413237" cy="45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algn="ctr" defTabSz="1042988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algn="ctr" defTabSz="1042988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algn="ctr" defTabSz="1042988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algn="ctr" defTabSz="1042988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algn="r" eaLnBrk="1" hangingPunct="1"/>
            <a:r>
              <a:rPr lang="ko-KR" altLang="en-US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일반주택</a:t>
            </a:r>
            <a:r>
              <a:rPr lang="en-US" altLang="ko-KR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종신지급방식</a:t>
            </a:r>
            <a:r>
              <a:rPr lang="en-US" altLang="ko-KR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, </a:t>
            </a:r>
            <a:r>
              <a:rPr lang="ko-KR" altLang="en-US" sz="1200" dirty="0" err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정액형</a:t>
            </a:r>
            <a:r>
              <a:rPr lang="en-US" altLang="ko-KR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금액 반올림</a:t>
            </a:r>
            <a:r>
              <a:rPr lang="en-US" altLang="ko-KR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)</a:t>
            </a:r>
          </a:p>
          <a:p>
            <a:pPr algn="r" eaLnBrk="1" hangingPunct="1"/>
            <a:r>
              <a:rPr lang="ko-KR" altLang="en-US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출처 </a:t>
            </a:r>
            <a:r>
              <a:rPr lang="en-US" altLang="ko-KR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한국주택금융공사 </a:t>
            </a:r>
            <a:r>
              <a:rPr lang="en-US" altLang="ko-KR" sz="1200" dirty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(</a:t>
            </a:r>
            <a:r>
              <a:rPr lang="en-US" altLang="ko-KR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2014.1.1</a:t>
            </a:r>
            <a:r>
              <a:rPr lang="ko-KR" altLang="en-US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일 기준</a:t>
            </a:r>
            <a:r>
              <a:rPr lang="en-US" altLang="ko-KR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)</a:t>
            </a:r>
            <a:endParaRPr lang="en-US" altLang="ko-KR" sz="1200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488861" y="2492896"/>
            <a:ext cx="1865843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23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55576" y="2492896"/>
            <a:ext cx="163299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60</a:t>
            </a:r>
            <a:r>
              <a:rPr lang="ko-KR" altLang="en-US" sz="20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</a:t>
            </a:r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449900" y="2492896"/>
            <a:ext cx="2065044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69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sz="12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488861" y="1484784"/>
            <a:ext cx="1865843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</a:t>
            </a:r>
            <a:r>
              <a:rPr lang="ko-KR" altLang="en-US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억</a:t>
            </a:r>
            <a:endParaRPr lang="ko-KR" altLang="en-US" sz="2400" b="1" dirty="0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55576" y="1484784"/>
            <a:ext cx="1632996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구분</a:t>
            </a:r>
            <a:endParaRPr lang="ko-KR" altLang="en-US" sz="2800" b="1" dirty="0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449900" y="1484784"/>
            <a:ext cx="2065044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3</a:t>
            </a:r>
            <a:r>
              <a:rPr lang="ko-KR" altLang="en-US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억</a:t>
            </a:r>
            <a:endParaRPr lang="ko-KR" altLang="en-US" sz="2400" b="1" dirty="0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88861" y="3501008"/>
            <a:ext cx="1865843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27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55576" y="3501008"/>
            <a:ext cx="163299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449900" y="3501008"/>
            <a:ext cx="2065044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82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sz="12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488861" y="4509120"/>
            <a:ext cx="1865843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33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55576" y="4509120"/>
            <a:ext cx="163299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449900" y="4509120"/>
            <a:ext cx="2065044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100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sz="12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4344" y="364066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65</a:t>
            </a:r>
            <a:r>
              <a:rPr lang="ko-KR" altLang="en-US" sz="20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</a:t>
            </a:r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4344" y="464878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70</a:t>
            </a:r>
            <a:r>
              <a:rPr lang="ko-KR" altLang="en-US" sz="20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</a:t>
            </a:r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586953" y="2492896"/>
            <a:ext cx="1872208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114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586953" y="1484784"/>
            <a:ext cx="187220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5</a:t>
            </a:r>
            <a:r>
              <a:rPr lang="ko-KR" altLang="en-US" sz="2400" b="1" dirty="0" smtClean="0">
                <a:solidFill>
                  <a:prstClr val="white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억</a:t>
            </a:r>
            <a:endParaRPr lang="ko-KR" altLang="en-US" sz="2400" b="1" dirty="0">
              <a:solidFill>
                <a:prstClr val="white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586953" y="3501008"/>
            <a:ext cx="1872208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137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586953" y="4509120"/>
            <a:ext cx="1872208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167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185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농지연금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08" y="1315493"/>
            <a:ext cx="870558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내용 개체 틀 3"/>
          <p:cNvSpPr txBox="1">
            <a:spLocks/>
          </p:cNvSpPr>
          <p:nvPr/>
        </p:nvSpPr>
        <p:spPr bwMode="auto">
          <a:xfrm>
            <a:off x="311027" y="4149080"/>
            <a:ext cx="8653463" cy="225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defPPr>
              <a:defRPr lang="ko-KR"/>
            </a:defPPr>
            <a:lvl1pPr marL="342900" indent="-342900">
              <a:defRPr kumimoji="1"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latin typeface="굴림" pitchFamily="50" charset="-127"/>
                <a:ea typeface="굴림" pitchFamily="50" charset="-127"/>
              </a:defRPr>
            </a:lvl3pPr>
            <a:lvl4pPr marL="0" lvl="3" indent="-457200">
              <a:spcBef>
                <a:spcPts val="1200"/>
              </a:spcBef>
              <a:buClr>
                <a:srgbClr val="884716"/>
              </a:buClr>
              <a:buSzPct val="100000"/>
              <a:buBlip>
                <a:blip r:embed="rId5"/>
              </a:buBlip>
              <a:defRPr kumimoji="1" sz="20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LI 파트너 B" pitchFamily="18" charset="-127"/>
                <a:ea typeface="SLI 파트너 B" pitchFamily="18" charset="-127"/>
              </a:defRPr>
            </a:lvl4pPr>
            <a:lvl5pPr marL="2055813" indent="-227013">
              <a:defRPr kumimoji="1">
                <a:latin typeface="굴림" pitchFamily="50" charset="-127"/>
                <a:ea typeface="굴림" pitchFamily="50" charset="-127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lvl="3"/>
            <a:r>
              <a:rPr lang="ko-KR" altLang="en-US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농지 소유자 및 배우자 모두  </a:t>
            </a:r>
            <a:r>
              <a:rPr lang="ko-KR" altLang="en-US" sz="2800" dirty="0">
                <a:gradFill>
                  <a:gsLst>
                    <a:gs pos="0">
                      <a:srgbClr val="1041A4"/>
                    </a:gs>
                    <a:gs pos="70000">
                      <a:srgbClr val="1041A4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 </a:t>
            </a:r>
            <a:r>
              <a:rPr lang="en-US" altLang="ko-KR" sz="2800" dirty="0">
                <a:gradFill>
                  <a:gsLst>
                    <a:gs pos="0">
                      <a:srgbClr val="1041A4"/>
                    </a:gs>
                    <a:gs pos="70000">
                      <a:srgbClr val="1041A4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65</a:t>
            </a:r>
            <a:r>
              <a:rPr lang="ko-KR" altLang="en-US" sz="2800" dirty="0">
                <a:gradFill>
                  <a:gsLst>
                    <a:gs pos="0">
                      <a:srgbClr val="1041A4"/>
                    </a:gs>
                    <a:gs pos="70000">
                      <a:srgbClr val="1041A4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 ↑ </a:t>
            </a:r>
            <a:r>
              <a:rPr lang="en-US" altLang="ko-KR" sz="2800" dirty="0">
                <a:gradFill>
                  <a:gsLst>
                    <a:gs pos="0">
                      <a:srgbClr val="1041A4"/>
                    </a:gs>
                    <a:gs pos="70000">
                      <a:srgbClr val="1041A4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, </a:t>
            </a:r>
            <a:r>
              <a:rPr lang="ko-KR" altLang="en-US" sz="2800" dirty="0">
                <a:gradFill>
                  <a:gsLst>
                    <a:gs pos="0">
                      <a:srgbClr val="1041A4"/>
                    </a:gs>
                    <a:gs pos="70000">
                      <a:srgbClr val="1041A4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영농경력이 </a:t>
            </a:r>
            <a:r>
              <a:rPr lang="en-US" altLang="ko-KR" sz="2800" dirty="0">
                <a:gradFill>
                  <a:gsLst>
                    <a:gs pos="0">
                      <a:srgbClr val="1041A4"/>
                    </a:gs>
                    <a:gs pos="70000">
                      <a:srgbClr val="1041A4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5</a:t>
            </a:r>
            <a:r>
              <a:rPr lang="ko-KR" altLang="en-US" sz="2800" dirty="0">
                <a:gradFill>
                  <a:gsLst>
                    <a:gs pos="0">
                      <a:srgbClr val="1041A4"/>
                    </a:gs>
                    <a:gs pos="70000">
                      <a:srgbClr val="1041A4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년 ↑ </a:t>
            </a:r>
            <a:endParaRPr lang="en-US" altLang="ko-KR" sz="2800" dirty="0">
              <a:gradFill>
                <a:gsLst>
                  <a:gs pos="0">
                    <a:srgbClr val="1041A4"/>
                  </a:gs>
                  <a:gs pos="70000">
                    <a:srgbClr val="1041A4"/>
                  </a:gs>
                </a:gsLst>
                <a:lin ang="5400000" scaled="0"/>
              </a:gra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 lvl="3"/>
            <a:r>
              <a:rPr lang="ko-KR" altLang="en-US" b="1" dirty="0" err="1" smtClean="0">
                <a:latin typeface="SLI 파트너 M" panose="02020603020101020101" pitchFamily="18" charset="-127"/>
                <a:ea typeface="SLI 파트너 M" panose="02020603020101020101" pitchFamily="18" charset="-127"/>
              </a:rPr>
              <a:t>감정평가액</a:t>
            </a:r>
            <a:r>
              <a:rPr lang="ko-KR" altLang="en-US" b="1" dirty="0" smtClean="0">
                <a:latin typeface="SLI 파트너 M" panose="02020603020101020101" pitchFamily="18" charset="-127"/>
                <a:ea typeface="SLI 파트너 M" panose="02020603020101020101" pitchFamily="18" charset="-127"/>
              </a:rPr>
              <a:t> 평가</a:t>
            </a:r>
            <a:r>
              <a:rPr lang="en-US" altLang="ko-KR" b="1" dirty="0" smtClean="0">
                <a:latin typeface="SLI 파트너 M" panose="02020603020101020101" pitchFamily="18" charset="-127"/>
                <a:ea typeface="SLI 파트너 M" panose="02020603020101020101" pitchFamily="18" charset="-127"/>
              </a:rPr>
              <a:t>, </a:t>
            </a:r>
            <a:r>
              <a:rPr lang="ko-KR" altLang="en-US" b="1" dirty="0" smtClean="0">
                <a:latin typeface="SLI 파트너 M" panose="02020603020101020101" pitchFamily="18" charset="-127"/>
                <a:ea typeface="SLI 파트너 M" panose="02020603020101020101" pitchFamily="18" charset="-127"/>
              </a:rPr>
              <a:t>신청인의 </a:t>
            </a:r>
            <a:r>
              <a:rPr lang="ko-KR" altLang="en-US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총 소유농지가 </a:t>
            </a:r>
            <a:r>
              <a:rPr lang="en-US" altLang="ko-KR" sz="2800" dirty="0">
                <a:gradFill>
                  <a:gsLst>
                    <a:gs pos="0">
                      <a:srgbClr val="1041A4"/>
                    </a:gs>
                    <a:gs pos="70000">
                      <a:srgbClr val="1041A4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3</a:t>
            </a:r>
            <a:r>
              <a:rPr lang="ko-KR" altLang="en-US" sz="2800" dirty="0">
                <a:gradFill>
                  <a:gsLst>
                    <a:gs pos="0">
                      <a:srgbClr val="1041A4"/>
                    </a:gs>
                    <a:gs pos="70000">
                      <a:srgbClr val="1041A4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만㎡ ↓ </a:t>
            </a:r>
          </a:p>
          <a:p>
            <a:pPr lvl="3"/>
            <a:r>
              <a:rPr lang="ko-KR" altLang="en-US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지목이 전</a:t>
            </a:r>
            <a:r>
              <a:rPr lang="en-US" altLang="ko-KR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, </a:t>
            </a:r>
            <a:r>
              <a:rPr lang="ko-KR" altLang="en-US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답</a:t>
            </a:r>
            <a:r>
              <a:rPr lang="en-US" altLang="ko-KR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,</a:t>
            </a:r>
            <a:r>
              <a:rPr lang="ko-KR" altLang="en-US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 과수원 으로서 실제 영농에 이용중인 농지 </a:t>
            </a:r>
          </a:p>
          <a:p>
            <a:pPr lvl="3"/>
            <a:r>
              <a:rPr lang="ko-KR" altLang="en-US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농지연금포탈 </a:t>
            </a:r>
            <a:r>
              <a:rPr lang="en-US" altLang="ko-KR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(</a:t>
            </a:r>
            <a:r>
              <a:rPr lang="en-US" altLang="ko-KR" b="1" dirty="0">
                <a:latin typeface="SLI 파트너 M" panose="02020603020101020101" pitchFamily="18" charset="-127"/>
                <a:ea typeface="SLI 파트너 M" panose="02020603020101020101" pitchFamily="18" charset="-127"/>
                <a:hlinkClick r:id="rId6"/>
              </a:rPr>
              <a:t>www.kplove.or.kr</a:t>
            </a:r>
            <a:r>
              <a:rPr lang="en-US" altLang="ko-KR" b="1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 / Tel. 1577-7770)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103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67200" y="150233"/>
            <a:ext cx="8534399" cy="67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농지연금 예상지급액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488863" y="2492896"/>
            <a:ext cx="1865843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36</a:t>
            </a:r>
            <a:r>
              <a:rPr lang="ko-KR" altLang="en-US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755578" y="2492896"/>
            <a:ext cx="163299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65</a:t>
            </a:r>
            <a:r>
              <a:rPr lang="ko-KR" altLang="en-US" sz="20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</a:t>
            </a:r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449900" y="2492896"/>
            <a:ext cx="2065044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109</a:t>
            </a:r>
            <a:r>
              <a:rPr lang="ko-KR" altLang="en-US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sz="12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488863" y="1484784"/>
            <a:ext cx="1865843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gradFill>
                  <a:gsLst>
                    <a:gs pos="25000">
                      <a:prstClr val="white"/>
                    </a:gs>
                    <a:gs pos="7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1</a:t>
            </a:r>
            <a:r>
              <a:rPr lang="ko-KR" altLang="en-US" sz="3200" dirty="0">
                <a:gradFill>
                  <a:gsLst>
                    <a:gs pos="25000">
                      <a:prstClr val="white"/>
                    </a:gs>
                    <a:gs pos="7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억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755578" y="1484784"/>
            <a:ext cx="1632996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gradFill>
                  <a:gsLst>
                    <a:gs pos="25000">
                      <a:prstClr val="white"/>
                    </a:gs>
                    <a:gs pos="7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구분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449900" y="1484784"/>
            <a:ext cx="2065044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gradFill>
                  <a:gsLst>
                    <a:gs pos="25000">
                      <a:prstClr val="white"/>
                    </a:gs>
                    <a:gs pos="7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3</a:t>
            </a:r>
            <a:r>
              <a:rPr lang="ko-KR" altLang="en-US" sz="3200" dirty="0">
                <a:gradFill>
                  <a:gsLst>
                    <a:gs pos="25000">
                      <a:prstClr val="white"/>
                    </a:gs>
                    <a:gs pos="7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억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488863" y="3501008"/>
            <a:ext cx="1865843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41</a:t>
            </a:r>
            <a:r>
              <a:rPr lang="ko-KR" altLang="en-US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755578" y="3501008"/>
            <a:ext cx="163299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449900" y="3501008"/>
            <a:ext cx="2065044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120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sz="12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88863" y="4509120"/>
            <a:ext cx="1865843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47</a:t>
            </a:r>
            <a:r>
              <a:rPr lang="ko-KR" altLang="en-US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55578" y="4509120"/>
            <a:ext cx="163299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49900" y="4509120"/>
            <a:ext cx="2065044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142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sz="12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4344" y="364067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70</a:t>
            </a:r>
            <a:r>
              <a:rPr lang="ko-KR" altLang="en-US" sz="20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</a:t>
            </a:r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4344" y="464878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75</a:t>
            </a:r>
            <a:r>
              <a:rPr lang="ko-KR" altLang="en-US" sz="20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</a:t>
            </a:r>
            <a:endParaRPr lang="ko-KR" altLang="en-US" sz="2000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6586954" y="2492896"/>
            <a:ext cx="1872208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182</a:t>
            </a:r>
            <a:r>
              <a:rPr lang="ko-KR" altLang="en-US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586954" y="1484784"/>
            <a:ext cx="187220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gradFill>
                  <a:gsLst>
                    <a:gs pos="25000">
                      <a:prstClr val="white"/>
                    </a:gs>
                    <a:gs pos="7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5</a:t>
            </a:r>
            <a:r>
              <a:rPr lang="ko-KR" altLang="en-US" sz="3200" dirty="0">
                <a:gradFill>
                  <a:gsLst>
                    <a:gs pos="25000">
                      <a:prstClr val="white"/>
                    </a:gs>
                    <a:gs pos="7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억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6586954" y="3501008"/>
            <a:ext cx="1872208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201</a:t>
            </a:r>
            <a:r>
              <a:rPr lang="ko-KR" altLang="en-US" b="1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6586954" y="4509120"/>
            <a:ext cx="1872208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236</a:t>
            </a:r>
            <a:r>
              <a:rPr lang="ko-KR" altLang="en-US" b="1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만원</a:t>
            </a:r>
            <a:endParaRPr lang="ko-KR" altLang="en-US" b="1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3059832" y="5571025"/>
            <a:ext cx="5309889" cy="45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algn="ctr" defTabSz="1042988" eaLnBrk="0" hangingPunct="0"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algn="ctr" defTabSz="1042988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algn="ctr" defTabSz="1042988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algn="ctr" defTabSz="1042988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algn="ctr" defTabSz="1042988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algn="r" eaLnBrk="1" hangingPunct="1"/>
            <a:r>
              <a:rPr lang="ko-KR" altLang="en-US" sz="1200" dirty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 공시지가</a:t>
            </a:r>
            <a:r>
              <a:rPr lang="en-US" altLang="ko-KR" sz="1200" dirty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기대이율 </a:t>
            </a:r>
            <a:r>
              <a:rPr lang="en-US" altLang="ko-KR" sz="1200" dirty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4%, </a:t>
            </a:r>
            <a:r>
              <a:rPr lang="ko-KR" altLang="en-US" sz="1200" dirty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농지가격상승률 </a:t>
            </a:r>
            <a:r>
              <a:rPr lang="en-US" altLang="ko-KR" sz="1200" dirty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2.85%, 2011</a:t>
            </a:r>
            <a:r>
              <a:rPr lang="ko-KR" altLang="en-US" sz="1200" dirty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년 여자생명표 적용</a:t>
            </a:r>
          </a:p>
          <a:p>
            <a:pPr algn="r" eaLnBrk="1" hangingPunct="1"/>
            <a:r>
              <a:rPr lang="ko-KR" altLang="en-US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출처 </a:t>
            </a:r>
            <a:r>
              <a:rPr lang="en-US" altLang="ko-KR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prstClr val="black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농지연금포탈</a:t>
            </a:r>
            <a:endParaRPr lang="en-US" altLang="ko-KR" sz="1200" dirty="0">
              <a:solidFill>
                <a:prstClr val="black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00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pic>
        <p:nvPicPr>
          <p:cNvPr id="34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70" y="325155"/>
            <a:ext cx="2810408" cy="531346"/>
          </a:xfrm>
          <a:prstGeom prst="rect">
            <a:avLst/>
          </a:prstGeom>
          <a:noFill/>
        </p:spPr>
      </p:pic>
      <p:sp>
        <p:nvSpPr>
          <p:cNvPr id="106" name="제목 7"/>
          <p:cNvSpPr txBox="1">
            <a:spLocks/>
          </p:cNvSpPr>
          <p:nvPr/>
        </p:nvSpPr>
        <p:spPr>
          <a:xfrm>
            <a:off x="323530" y="159378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ko-KR"/>
            </a:defPPr>
            <a:lvl1pPr>
              <a:spcBef>
                <a:spcPct val="0"/>
              </a:spcBef>
              <a:defRPr sz="360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  <a:cs typeface="+mj-cs"/>
              </a:defRPr>
            </a:lvl1pPr>
          </a:lstStyle>
          <a:p>
            <a:r>
              <a:rPr lang="en-US" altLang="ko-KR" dirty="0" smtClean="0"/>
              <a:t>100</a:t>
            </a:r>
            <a:r>
              <a:rPr lang="ko-KR" altLang="en-US" dirty="0" smtClean="0"/>
              <a:t>세 시대</a:t>
            </a:r>
            <a:r>
              <a:rPr lang="en-US" altLang="ko-KR" dirty="0" smtClean="0"/>
              <a:t>!!!</a:t>
            </a:r>
            <a:endParaRPr dirty="0"/>
          </a:p>
        </p:txBody>
      </p:sp>
      <p:grpSp>
        <p:nvGrpSpPr>
          <p:cNvPr id="3" name="그룹 2"/>
          <p:cNvGrpSpPr/>
          <p:nvPr/>
        </p:nvGrpSpPr>
        <p:grpSpPr>
          <a:xfrm>
            <a:off x="1854144" y="4077072"/>
            <a:ext cx="5454160" cy="1656184"/>
            <a:chOff x="1854144" y="4077072"/>
            <a:chExt cx="5454160" cy="1656184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1854144" y="4077072"/>
              <a:ext cx="5454160" cy="1656184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9388" y="4428471"/>
              <a:ext cx="4140844" cy="1016753"/>
            </a:xfrm>
            <a:prstGeom prst="rect">
              <a:avLst/>
            </a:prstGeom>
            <a:noFill/>
          </p:spPr>
          <p:txBody>
            <a:bodyPr wrap="square" tIns="46800" rtlCol="0" anchor="ctr" anchorCtr="0">
              <a:spAutoFit/>
            </a:bodyPr>
            <a:lstStyle/>
            <a:p>
              <a:pPr algn="ctr">
                <a:buSzPct val="130000"/>
              </a:pPr>
              <a:r>
                <a:rPr lang="ko-KR" altLang="en-US" sz="6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LI 파트너 EB" pitchFamily="18" charset="-127"/>
                  <a:ea typeface="SLI 파트너 EB" pitchFamily="18" charset="-127"/>
                </a:rPr>
                <a:t>연금화 전략</a:t>
              </a:r>
              <a:endParaRPr lang="ko-KR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I 파트너 EB" pitchFamily="18" charset="-127"/>
                <a:ea typeface="SLI 파트너 EB" pitchFamily="18" charset="-127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5699" r="402" b="16953"/>
          <a:stretch/>
        </p:blipFill>
        <p:spPr bwMode="auto">
          <a:xfrm>
            <a:off x="3421605" y="1682399"/>
            <a:ext cx="2664296" cy="9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/>
          <a:stretch/>
        </p:blipFill>
        <p:spPr bwMode="auto">
          <a:xfrm>
            <a:off x="3205622" y="2704334"/>
            <a:ext cx="5542842" cy="7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917217" cy="9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7" t="5699" r="402" b="16953"/>
          <a:stretch/>
        </p:blipFill>
        <p:spPr bwMode="auto">
          <a:xfrm>
            <a:off x="5984396" y="1685863"/>
            <a:ext cx="491061" cy="9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7" t="5699" r="402" b="16953"/>
          <a:stretch/>
        </p:blipFill>
        <p:spPr bwMode="auto">
          <a:xfrm>
            <a:off x="6385195" y="1686060"/>
            <a:ext cx="491061" cy="9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7" t="5699" r="402" b="16953"/>
          <a:stretch/>
        </p:blipFill>
        <p:spPr bwMode="auto">
          <a:xfrm>
            <a:off x="6817243" y="1686060"/>
            <a:ext cx="491061" cy="9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7" t="5699" r="402" b="16953"/>
          <a:stretch/>
        </p:blipFill>
        <p:spPr bwMode="auto">
          <a:xfrm>
            <a:off x="7208532" y="1686060"/>
            <a:ext cx="491061" cy="9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7" t="5699" r="402" b="16953"/>
          <a:stretch/>
        </p:blipFill>
        <p:spPr bwMode="auto">
          <a:xfrm>
            <a:off x="7609331" y="1686257"/>
            <a:ext cx="491061" cy="9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602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38949" y="2555411"/>
            <a:ext cx="5537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pc="-200" dirty="0" smtClean="0">
                <a:gradFill>
                  <a:gsLst>
                    <a:gs pos="50000">
                      <a:srgbClr val="0C4DA2"/>
                    </a:gs>
                    <a:gs pos="50000">
                      <a:srgbClr val="0D3594"/>
                    </a:gs>
                  </a:gsLst>
                  <a:lin ang="5400000" scaled="0"/>
                </a:gradFill>
              </a:rPr>
              <a:t>Thank you</a:t>
            </a:r>
            <a:endParaRPr lang="ko-KR" altLang="en-US" sz="8000" b="1" spc="-200" dirty="0">
              <a:gradFill>
                <a:gsLst>
                  <a:gs pos="50000">
                    <a:srgbClr val="0C4DA2"/>
                  </a:gs>
                  <a:gs pos="50000">
                    <a:srgbClr val="0D3594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2407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4 1.48148E-6 L 2.77778E-7 1.48148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6816" y="2400664"/>
            <a:ext cx="5997472" cy="254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ko-KR" altLang="en-US" sz="2800" spc="-50" dirty="0" smtClean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우리나라의 고령화</a:t>
            </a:r>
            <a:endParaRPr lang="en-US" altLang="ko-KR" sz="2800" spc="-50" dirty="0" smtClean="0">
              <a:gradFill>
                <a:gsLst>
                  <a:gs pos="0">
                    <a:srgbClr val="454545"/>
                  </a:gs>
                  <a:gs pos="50000">
                    <a:srgbClr val="454545"/>
                  </a:gs>
                </a:gsLst>
                <a:lin ang="5400000" scaled="0"/>
              </a:gra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ko-KR" altLang="en-US" sz="2800" spc="-50" dirty="0" smtClean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은퇴준비 개념 바꾸기</a:t>
            </a:r>
            <a:endParaRPr lang="en-US" altLang="ko-KR" sz="2800" spc="-50" dirty="0" smtClean="0">
              <a:gradFill>
                <a:gsLst>
                  <a:gs pos="0">
                    <a:srgbClr val="454545"/>
                  </a:gs>
                  <a:gs pos="50000">
                    <a:srgbClr val="454545"/>
                  </a:gs>
                </a:gsLst>
                <a:lin ang="5400000" scaled="0"/>
              </a:gra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spc="-50" dirty="0" smtClean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3.  </a:t>
            </a:r>
            <a:r>
              <a:rPr lang="ko-KR" altLang="en-US" sz="2800" spc="-50" dirty="0" smtClean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평생소득 컨설팅</a:t>
            </a:r>
            <a:endParaRPr lang="en-US" altLang="ko-KR" sz="2800" spc="-50" dirty="0" smtClean="0">
              <a:gradFill>
                <a:gsLst>
                  <a:gs pos="0">
                    <a:srgbClr val="454545"/>
                  </a:gs>
                  <a:gs pos="50000">
                    <a:srgbClr val="454545"/>
                  </a:gs>
                </a:gsLst>
                <a:lin ang="5400000" scaled="0"/>
              </a:gra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6410" y="1184176"/>
            <a:ext cx="4277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spc="-200" dirty="0" smtClean="0">
                <a:gradFill>
                  <a:gsLst>
                    <a:gs pos="50000">
                      <a:srgbClr val="0C4DA2"/>
                    </a:gs>
                    <a:gs pos="50000">
                      <a:srgbClr val="0D3594"/>
                    </a:gs>
                  </a:gsLst>
                  <a:lin ang="5400000" scaled="0"/>
                </a:gradFill>
              </a:rPr>
              <a:t>Contents</a:t>
            </a:r>
            <a:endParaRPr lang="ko-KR" altLang="en-US" sz="6000" b="1" spc="-200" dirty="0" smtClean="0">
              <a:gradFill>
                <a:gsLst>
                  <a:gs pos="50000">
                    <a:srgbClr val="0C4DA2"/>
                  </a:gs>
                  <a:gs pos="50000">
                    <a:srgbClr val="0D3594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4" descr="C:\Users\MYONG\Desktop\2012년 4월_삼성생명 기본형 작업모음\1.일반형_템플릿(22종)\PNG\6차(20120612)\2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733" y="1286935"/>
            <a:ext cx="2385038" cy="1606394"/>
          </a:xfrm>
          <a:prstGeom prst="rect">
            <a:avLst/>
          </a:prstGeom>
          <a:noFill/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358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3.7037E-6 L 0 3.7037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 -2.59259E-6 L -2.5E-6 -2.59259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4583 -0.06111 L 3.33333E-6 -1.11111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67136" y="3123071"/>
            <a:ext cx="6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200" dirty="0" smtClean="0">
                <a:gradFill>
                  <a:gsLst>
                    <a:gs pos="50000">
                      <a:srgbClr val="0C4DA2"/>
                    </a:gs>
                    <a:gs pos="50000">
                      <a:srgbClr val="0D3594"/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우리나라의 고령화</a:t>
            </a:r>
            <a:endParaRPr lang="ko-KR" altLang="en-US" sz="5000" spc="-200" dirty="0">
              <a:gradFill>
                <a:gsLst>
                  <a:gs pos="50000">
                    <a:srgbClr val="0C4DA2"/>
                  </a:gs>
                  <a:gs pos="50000">
                    <a:srgbClr val="0D3594"/>
                  </a:gs>
                </a:gsLst>
                <a:lin ang="5400000" scaled="0"/>
              </a:gra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4135" y="2207582"/>
            <a:ext cx="12923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200" dirty="0" smtClean="0">
                <a:gradFill>
                  <a:gsLst>
                    <a:gs pos="5000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01.</a:t>
            </a:r>
            <a:endParaRPr lang="ko-KR" altLang="en-US" sz="5500" spc="-200" dirty="0">
              <a:gradFill>
                <a:gsLst>
                  <a:gs pos="50000">
                    <a:prstClr val="black">
                      <a:lumMod val="75000"/>
                      <a:lumOff val="25000"/>
                    </a:prstClr>
                  </a:gs>
                  <a:gs pos="5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90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-7.40741E-7 L 2.77778E-7 -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-7.40741E-7 L 2.77778E-7 -7.40741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pic>
        <p:nvPicPr>
          <p:cNvPr id="4" name="_x105744800" descr="EMB00000da0441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64" y="1556792"/>
            <a:ext cx="8820472" cy="433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/>
          </p:cNvSpPr>
          <p:nvPr/>
        </p:nvSpPr>
        <p:spPr bwMode="auto">
          <a:xfrm>
            <a:off x="192991" y="118373"/>
            <a:ext cx="5125121" cy="64633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ko-KR" altLang="en-US" sz="3600" dirty="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  <a:cs typeface="+mj-cs"/>
              </a:rPr>
              <a:t>급속한 고령인구의 증가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162237" y="6576745"/>
            <a:ext cx="2579552" cy="28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10000"/>
              </a:lnSpc>
              <a:spcBef>
                <a:spcPct val="20000"/>
              </a:spcBef>
            </a:pPr>
            <a:endParaRPr lang="ko-KR" altLang="en-US" sz="1100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7164288" y="910578"/>
            <a:ext cx="1639947" cy="715089"/>
          </a:xfrm>
          <a:prstGeom prst="wedgeRoundRectCallout">
            <a:avLst>
              <a:gd name="adj1" fmla="val 9852"/>
              <a:gd name="adj2" fmla="val 7824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65</a:t>
            </a:r>
            <a:r>
              <a:rPr lang="ko-KR" altLang="en-US" sz="1600" b="1" dirty="0" smtClean="0">
                <a:solidFill>
                  <a:schemeClr val="bg1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세 이상</a:t>
            </a:r>
            <a:endParaRPr lang="en-US" altLang="ko-KR" sz="1600" b="1" dirty="0" smtClean="0">
              <a:solidFill>
                <a:schemeClr val="bg1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1,762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rPr>
              <a:t>만명</a:t>
            </a:r>
            <a:endParaRPr lang="en-US" altLang="ko-KR" sz="2000" b="1" dirty="0">
              <a:solidFill>
                <a:schemeClr val="bg1"/>
              </a:soli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5440" y="6381328"/>
            <a:ext cx="500052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ko-KR" altLang="en-US" sz="1100" spc="-50" dirty="0" smtClean="0">
                <a:latin typeface="SLI 파트너 M" panose="02020603020101020101" pitchFamily="18" charset="-127"/>
                <a:ea typeface="SLI 파트너 M" panose="02020603020101020101" pitchFamily="18" charset="-127"/>
              </a:rPr>
              <a:t>출처</a:t>
            </a:r>
            <a:r>
              <a:rPr lang="en-US" altLang="ko-KR" sz="1100" spc="-50" dirty="0" smtClean="0">
                <a:latin typeface="SLI 파트너 M" panose="02020603020101020101" pitchFamily="18" charset="-127"/>
                <a:ea typeface="SLI 파트너 M" panose="02020603020101020101" pitchFamily="18" charset="-127"/>
              </a:rPr>
              <a:t> </a:t>
            </a:r>
            <a:r>
              <a:rPr lang="en-US" altLang="ko-KR" sz="1100" spc="-50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: </a:t>
            </a:r>
            <a:r>
              <a:rPr lang="en-US" altLang="ko-KR" sz="1100" spc="-50" dirty="0" err="1">
                <a:latin typeface="SLI 파트너 M" panose="02020603020101020101" pitchFamily="18" charset="-127"/>
                <a:ea typeface="SLI 파트너 M" panose="02020603020101020101" pitchFamily="18" charset="-127"/>
              </a:rPr>
              <a:t>Kostat</a:t>
            </a:r>
            <a:r>
              <a:rPr lang="en-US" altLang="ko-KR" sz="1100" spc="-50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, ‘</a:t>
            </a:r>
            <a:r>
              <a:rPr lang="ko-KR" altLang="en-US" sz="1100" spc="-50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장래인구추계</a:t>
            </a:r>
            <a:r>
              <a:rPr lang="en-US" altLang="ko-KR" sz="1100" spc="-50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’(2011</a:t>
            </a:r>
            <a:r>
              <a:rPr lang="en-US" altLang="ko-KR" sz="1100" spc="-50" dirty="0" smtClean="0">
                <a:latin typeface="SLI 파트너 M" panose="02020603020101020101" pitchFamily="18" charset="-127"/>
                <a:ea typeface="SLI 파트너 M" panose="02020603020101020101" pitchFamily="18" charset="-127"/>
              </a:rPr>
              <a:t>) </a:t>
            </a:r>
            <a:r>
              <a:rPr lang="ko-KR" altLang="en-US" sz="1100" spc="-50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연령계층별 인구 구성비</a:t>
            </a:r>
            <a:r>
              <a:rPr lang="en-US" altLang="ko-KR" sz="1100" spc="-50" dirty="0">
                <a:latin typeface="SLI 파트너 M" panose="02020603020101020101" pitchFamily="18" charset="-127"/>
                <a:ea typeface="SLI 파트너 M" panose="02020603020101020101" pitchFamily="18" charset="-127"/>
              </a:rPr>
              <a:t>, 1960-2060</a:t>
            </a:r>
            <a:endParaRPr lang="ko-KR" altLang="en-US" sz="1100" spc="-50" dirty="0"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en-US" altLang="ko-KR" sz="1100" spc="-50" dirty="0"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398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pic>
        <p:nvPicPr>
          <p:cNvPr id="34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70" y="325155"/>
            <a:ext cx="2810408" cy="531346"/>
          </a:xfrm>
          <a:prstGeom prst="rect">
            <a:avLst/>
          </a:prstGeom>
          <a:noFill/>
        </p:spPr>
      </p:pic>
      <p:sp>
        <p:nvSpPr>
          <p:cNvPr id="106" name="제목 7"/>
          <p:cNvSpPr txBox="1">
            <a:spLocks/>
          </p:cNvSpPr>
          <p:nvPr/>
        </p:nvSpPr>
        <p:spPr>
          <a:xfrm>
            <a:off x="323530" y="159378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ko-KR"/>
            </a:defPPr>
            <a:lvl1pPr>
              <a:spcBef>
                <a:spcPct val="0"/>
              </a:spcBef>
              <a:defRPr sz="360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  <a:cs typeface="+mj-cs"/>
              </a:defRPr>
            </a:lvl1pPr>
          </a:lstStyle>
          <a:p>
            <a:r>
              <a:rPr lang="ko-KR" altLang="en-US" dirty="0"/>
              <a:t>세계 </a:t>
            </a:r>
            <a:r>
              <a:rPr lang="en-US" altLang="ko-KR" dirty="0"/>
              <a:t>1</a:t>
            </a:r>
            <a:r>
              <a:rPr lang="ko-KR" altLang="en-US" dirty="0"/>
              <a:t>위의 고령화 속도</a:t>
            </a:r>
            <a:endParaRPr dirty="0"/>
          </a:p>
        </p:txBody>
      </p:sp>
      <p:pic>
        <p:nvPicPr>
          <p:cNvPr id="53" name="Picture 8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1101053"/>
            <a:ext cx="8135469" cy="5025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805702"/>
            <a:ext cx="752475" cy="4857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976" y="4679354"/>
            <a:ext cx="739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08" y="2903115"/>
            <a:ext cx="7334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80330" y="6359410"/>
            <a:ext cx="5111750" cy="3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ko-KR" altLang="en-US" sz="1200" b="1" spc="-50" dirty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출처</a:t>
            </a:r>
            <a:r>
              <a:rPr lang="en-US" altLang="ko-KR" sz="1200" b="1" spc="-50" dirty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: </a:t>
            </a:r>
            <a:r>
              <a:rPr lang="ko-KR" altLang="en-US" sz="1200" b="1" spc="-50" dirty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통계청</a:t>
            </a:r>
            <a:r>
              <a:rPr lang="en-US" altLang="ko-KR" sz="1200" b="1" spc="-50" dirty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, ‘</a:t>
            </a:r>
            <a:r>
              <a:rPr lang="ko-KR" altLang="en-US" sz="1200" b="1" spc="-50" dirty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장래인구추계</a:t>
            </a:r>
            <a:r>
              <a:rPr lang="en-US" altLang="ko-KR" sz="1200" b="1" spc="-50" dirty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’(2006) / UN(2005)</a:t>
            </a:r>
          </a:p>
        </p:txBody>
      </p:sp>
      <p:pic>
        <p:nvPicPr>
          <p:cNvPr id="58" name="Picture 88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2584" y="1396806"/>
            <a:ext cx="649648" cy="115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Text Box 89"/>
          <p:cNvSpPr txBox="1">
            <a:spLocks noChangeArrowheads="1"/>
          </p:cNvSpPr>
          <p:nvPr/>
        </p:nvSpPr>
        <p:spPr bwMode="auto">
          <a:xfrm>
            <a:off x="5863075" y="1893913"/>
            <a:ext cx="1800225" cy="304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652" tIns="50326" rIns="100652" bIns="50326">
            <a:spAutoFit/>
          </a:bodyPr>
          <a:lstStyle>
            <a:lvl1pPr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algn="l" eaLnBrk="1" hangingPunct="1"/>
            <a:r>
              <a:rPr lang="ko-KR" altLang="en-US" sz="1200" b="1" spc="-50" dirty="0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고령사회</a:t>
            </a:r>
          </a:p>
        </p:txBody>
      </p:sp>
      <p:sp>
        <p:nvSpPr>
          <p:cNvPr id="60" name="Text Box 90"/>
          <p:cNvSpPr txBox="1">
            <a:spLocks noChangeArrowheads="1"/>
          </p:cNvSpPr>
          <p:nvPr/>
        </p:nvSpPr>
        <p:spPr bwMode="auto">
          <a:xfrm>
            <a:off x="5838648" y="2157406"/>
            <a:ext cx="2405760" cy="304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0652" tIns="50326" rIns="100652" bIns="50326">
            <a:spAutoFit/>
          </a:bodyPr>
          <a:lstStyle>
            <a:lvl1pPr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algn="l" eaLnBrk="1" hangingPunct="1"/>
            <a:r>
              <a:rPr lang="ko-KR" altLang="en-US" sz="1200" b="1" spc="-50" dirty="0" err="1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초고령사회</a:t>
            </a:r>
            <a:endParaRPr lang="ko-KR" altLang="en-US" sz="1200" b="1" spc="-50" dirty="0">
              <a:gradFill>
                <a:gsLst>
                  <a:gs pos="0">
                    <a:srgbClr val="454545"/>
                  </a:gs>
                  <a:gs pos="50000">
                    <a:srgbClr val="454545"/>
                  </a:gs>
                </a:gsLst>
                <a:lin ang="5400000" scaled="0"/>
              </a:gra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sp>
        <p:nvSpPr>
          <p:cNvPr id="61" name="Text Box 91"/>
          <p:cNvSpPr txBox="1">
            <a:spLocks noChangeArrowheads="1"/>
          </p:cNvSpPr>
          <p:nvPr/>
        </p:nvSpPr>
        <p:spPr bwMode="auto">
          <a:xfrm>
            <a:off x="5861567" y="1595585"/>
            <a:ext cx="2272166" cy="304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0652" tIns="50326" rIns="100652" bIns="50326">
            <a:spAutoFit/>
          </a:bodyPr>
          <a:lstStyle>
            <a:lvl1pPr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algn="ctr" defTabSz="1006475" eaLnBrk="0" hangingPunct="0">
              <a:lnSpc>
                <a:spcPct val="110000"/>
              </a:lnSpc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algn="ctr" defTabSz="10064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algn="l" eaLnBrk="1" hangingPunct="1"/>
            <a:r>
              <a:rPr lang="ko-KR" altLang="en-US" sz="1200" b="1" spc="-50" dirty="0" err="1">
                <a:gradFill>
                  <a:gsLst>
                    <a:gs pos="0">
                      <a:srgbClr val="454545"/>
                    </a:gs>
                    <a:gs pos="50000">
                      <a:srgbClr val="454545"/>
                    </a:gs>
                  </a:gsLst>
                  <a:lin ang="5400000" scaled="0"/>
                </a:gradFill>
                <a:latin typeface="SLI 파트너 M" panose="02020603020101020101" pitchFamily="18" charset="-127"/>
                <a:ea typeface="SLI 파트너 M" panose="02020603020101020101" pitchFamily="18" charset="-127"/>
              </a:rPr>
              <a:t>고령화사회</a:t>
            </a:r>
            <a:endParaRPr lang="ko-KR" altLang="en-US" sz="1200" b="1" spc="-50" dirty="0">
              <a:gradFill>
                <a:gsLst>
                  <a:gs pos="0">
                    <a:srgbClr val="454545"/>
                  </a:gs>
                  <a:gs pos="50000">
                    <a:srgbClr val="454545"/>
                  </a:gs>
                </a:gsLst>
                <a:lin ang="5400000" scaled="0"/>
              </a:gradFill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84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pic>
        <p:nvPicPr>
          <p:cNvPr id="34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70" y="325155"/>
            <a:ext cx="2810408" cy="531346"/>
          </a:xfrm>
          <a:prstGeom prst="rect">
            <a:avLst/>
          </a:prstGeom>
          <a:noFill/>
        </p:spPr>
      </p:pic>
      <p:sp>
        <p:nvSpPr>
          <p:cNvPr id="106" name="제목 7"/>
          <p:cNvSpPr txBox="1">
            <a:spLocks/>
          </p:cNvSpPr>
          <p:nvPr/>
        </p:nvSpPr>
        <p:spPr>
          <a:xfrm>
            <a:off x="323530" y="159378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ko-KR"/>
            </a:defPPr>
            <a:lvl1pPr>
              <a:spcBef>
                <a:spcPct val="0"/>
              </a:spcBef>
              <a:defRPr sz="360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ko-KR" altLang="en-US" dirty="0"/>
              <a:t>가지 방법</a:t>
            </a:r>
            <a:endParaRPr dirty="0"/>
          </a:p>
        </p:txBody>
      </p:sp>
      <p:sp>
        <p:nvSpPr>
          <p:cNvPr id="16" name="폭발 1 15"/>
          <p:cNvSpPr/>
          <p:nvPr/>
        </p:nvSpPr>
        <p:spPr>
          <a:xfrm>
            <a:off x="3652333" y="3068960"/>
            <a:ext cx="1820232" cy="2376264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3" name="직사각형 42"/>
          <p:cNvSpPr/>
          <p:nvPr/>
        </p:nvSpPr>
        <p:spPr>
          <a:xfrm>
            <a:off x="4110862" y="3784856"/>
            <a:ext cx="930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4800" b="1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VS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54395" y="2276873"/>
            <a:ext cx="3518782" cy="2664295"/>
            <a:chOff x="654395" y="2276873"/>
            <a:chExt cx="3518782" cy="2664295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654395" y="2276873"/>
              <a:ext cx="3197525" cy="210889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571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2609235" y="3718991"/>
              <a:ext cx="1563942" cy="1222177"/>
              <a:chOff x="2609235" y="3718991"/>
              <a:chExt cx="1563942" cy="1222177"/>
            </a:xfrm>
          </p:grpSpPr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100239" y="4061905"/>
                <a:ext cx="602715" cy="650655"/>
              </a:xfrm>
              <a:custGeom>
                <a:avLst/>
                <a:gdLst>
                  <a:gd name="T0" fmla="*/ 243 w 1161"/>
                  <a:gd name="T1" fmla="*/ 0 h 1110"/>
                  <a:gd name="T2" fmla="*/ 307 w 1161"/>
                  <a:gd name="T3" fmla="*/ 4 h 1110"/>
                  <a:gd name="T4" fmla="*/ 415 w 1161"/>
                  <a:gd name="T5" fmla="*/ 14 h 1110"/>
                  <a:gd name="T6" fmla="*/ 549 w 1161"/>
                  <a:gd name="T7" fmla="*/ 30 h 1110"/>
                  <a:gd name="T8" fmla="*/ 639 w 1161"/>
                  <a:gd name="T9" fmla="*/ 44 h 1110"/>
                  <a:gd name="T10" fmla="*/ 675 w 1161"/>
                  <a:gd name="T11" fmla="*/ 55 h 1110"/>
                  <a:gd name="T12" fmla="*/ 710 w 1161"/>
                  <a:gd name="T13" fmla="*/ 69 h 1110"/>
                  <a:gd name="T14" fmla="*/ 744 w 1161"/>
                  <a:gd name="T15" fmla="*/ 86 h 1110"/>
                  <a:gd name="T16" fmla="*/ 774 w 1161"/>
                  <a:gd name="T17" fmla="*/ 107 h 1110"/>
                  <a:gd name="T18" fmla="*/ 803 w 1161"/>
                  <a:gd name="T19" fmla="*/ 130 h 1110"/>
                  <a:gd name="T20" fmla="*/ 827 w 1161"/>
                  <a:gd name="T21" fmla="*/ 154 h 1110"/>
                  <a:gd name="T22" fmla="*/ 847 w 1161"/>
                  <a:gd name="T23" fmla="*/ 179 h 1110"/>
                  <a:gd name="T24" fmla="*/ 861 w 1161"/>
                  <a:gd name="T25" fmla="*/ 204 h 1110"/>
                  <a:gd name="T26" fmla="*/ 869 w 1161"/>
                  <a:gd name="T27" fmla="*/ 230 h 1110"/>
                  <a:gd name="T28" fmla="*/ 870 w 1161"/>
                  <a:gd name="T29" fmla="*/ 254 h 1110"/>
                  <a:gd name="T30" fmla="*/ 863 w 1161"/>
                  <a:gd name="T31" fmla="*/ 276 h 1110"/>
                  <a:gd name="T32" fmla="*/ 848 w 1161"/>
                  <a:gd name="T33" fmla="*/ 296 h 1110"/>
                  <a:gd name="T34" fmla="*/ 823 w 1161"/>
                  <a:gd name="T35" fmla="*/ 314 h 1110"/>
                  <a:gd name="T36" fmla="*/ 788 w 1161"/>
                  <a:gd name="T37" fmla="*/ 328 h 1110"/>
                  <a:gd name="T38" fmla="*/ 743 w 1161"/>
                  <a:gd name="T39" fmla="*/ 337 h 1110"/>
                  <a:gd name="T40" fmla="*/ 668 w 1161"/>
                  <a:gd name="T41" fmla="*/ 345 h 1110"/>
                  <a:gd name="T42" fmla="*/ 632 w 1161"/>
                  <a:gd name="T43" fmla="*/ 350 h 1110"/>
                  <a:gd name="T44" fmla="*/ 628 w 1161"/>
                  <a:gd name="T45" fmla="*/ 352 h 1110"/>
                  <a:gd name="T46" fmla="*/ 648 w 1161"/>
                  <a:gd name="T47" fmla="*/ 354 h 1110"/>
                  <a:gd name="T48" fmla="*/ 711 w 1161"/>
                  <a:gd name="T49" fmla="*/ 353 h 1110"/>
                  <a:gd name="T50" fmla="*/ 803 w 1161"/>
                  <a:gd name="T51" fmla="*/ 349 h 1110"/>
                  <a:gd name="T52" fmla="*/ 907 w 1161"/>
                  <a:gd name="T53" fmla="*/ 343 h 1110"/>
                  <a:gd name="T54" fmla="*/ 1009 w 1161"/>
                  <a:gd name="T55" fmla="*/ 334 h 1110"/>
                  <a:gd name="T56" fmla="*/ 1091 w 1161"/>
                  <a:gd name="T57" fmla="*/ 324 h 1110"/>
                  <a:gd name="T58" fmla="*/ 1131 w 1161"/>
                  <a:gd name="T59" fmla="*/ 318 h 1110"/>
                  <a:gd name="T60" fmla="*/ 1148 w 1161"/>
                  <a:gd name="T61" fmla="*/ 334 h 1110"/>
                  <a:gd name="T62" fmla="*/ 1158 w 1161"/>
                  <a:gd name="T63" fmla="*/ 370 h 1110"/>
                  <a:gd name="T64" fmla="*/ 1161 w 1161"/>
                  <a:gd name="T65" fmla="*/ 422 h 1110"/>
                  <a:gd name="T66" fmla="*/ 1156 w 1161"/>
                  <a:gd name="T67" fmla="*/ 486 h 1110"/>
                  <a:gd name="T68" fmla="*/ 1144 w 1161"/>
                  <a:gd name="T69" fmla="*/ 559 h 1110"/>
                  <a:gd name="T70" fmla="*/ 1125 w 1161"/>
                  <a:gd name="T71" fmla="*/ 639 h 1110"/>
                  <a:gd name="T72" fmla="*/ 1100 w 1161"/>
                  <a:gd name="T73" fmla="*/ 722 h 1110"/>
                  <a:gd name="T74" fmla="*/ 1067 w 1161"/>
                  <a:gd name="T75" fmla="*/ 805 h 1110"/>
                  <a:gd name="T76" fmla="*/ 1027 w 1161"/>
                  <a:gd name="T77" fmla="*/ 883 h 1110"/>
                  <a:gd name="T78" fmla="*/ 981 w 1161"/>
                  <a:gd name="T79" fmla="*/ 956 h 1110"/>
                  <a:gd name="T80" fmla="*/ 928 w 1161"/>
                  <a:gd name="T81" fmla="*/ 1017 h 1110"/>
                  <a:gd name="T82" fmla="*/ 867 w 1161"/>
                  <a:gd name="T83" fmla="*/ 1066 h 1110"/>
                  <a:gd name="T84" fmla="*/ 801 w 1161"/>
                  <a:gd name="T85" fmla="*/ 1099 h 1110"/>
                  <a:gd name="T86" fmla="*/ 728 w 1161"/>
                  <a:gd name="T87" fmla="*/ 1110 h 1110"/>
                  <a:gd name="T88" fmla="*/ 648 w 1161"/>
                  <a:gd name="T89" fmla="*/ 1100 h 1110"/>
                  <a:gd name="T90" fmla="*/ 562 w 1161"/>
                  <a:gd name="T91" fmla="*/ 1066 h 1110"/>
                  <a:gd name="T92" fmla="*/ 483 w 1161"/>
                  <a:gd name="T93" fmla="*/ 1029 h 1110"/>
                  <a:gd name="T94" fmla="*/ 411 w 1161"/>
                  <a:gd name="T95" fmla="*/ 992 h 1110"/>
                  <a:gd name="T96" fmla="*/ 346 w 1161"/>
                  <a:gd name="T97" fmla="*/ 956 h 1110"/>
                  <a:gd name="T98" fmla="*/ 288 w 1161"/>
                  <a:gd name="T99" fmla="*/ 921 h 1110"/>
                  <a:gd name="T100" fmla="*/ 235 w 1161"/>
                  <a:gd name="T101" fmla="*/ 887 h 1110"/>
                  <a:gd name="T102" fmla="*/ 167 w 1161"/>
                  <a:gd name="T103" fmla="*/ 840 h 1110"/>
                  <a:gd name="T104" fmla="*/ 98 w 1161"/>
                  <a:gd name="T105" fmla="*/ 784 h 1110"/>
                  <a:gd name="T106" fmla="*/ 48 w 1161"/>
                  <a:gd name="T107" fmla="*/ 738 h 1110"/>
                  <a:gd name="T108" fmla="*/ 8 w 1161"/>
                  <a:gd name="T109" fmla="*/ 694 h 1110"/>
                  <a:gd name="T110" fmla="*/ 235 w 1161"/>
                  <a:gd name="T111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61" h="1110">
                    <a:moveTo>
                      <a:pt x="235" y="0"/>
                    </a:moveTo>
                    <a:lnTo>
                      <a:pt x="243" y="0"/>
                    </a:lnTo>
                    <a:lnTo>
                      <a:pt x="268" y="2"/>
                    </a:lnTo>
                    <a:lnTo>
                      <a:pt x="307" y="4"/>
                    </a:lnTo>
                    <a:lnTo>
                      <a:pt x="356" y="8"/>
                    </a:lnTo>
                    <a:lnTo>
                      <a:pt x="415" y="14"/>
                    </a:lnTo>
                    <a:lnTo>
                      <a:pt x="481" y="21"/>
                    </a:lnTo>
                    <a:lnTo>
                      <a:pt x="549" y="30"/>
                    </a:lnTo>
                    <a:lnTo>
                      <a:pt x="621" y="41"/>
                    </a:lnTo>
                    <a:lnTo>
                      <a:pt x="639" y="44"/>
                    </a:lnTo>
                    <a:lnTo>
                      <a:pt x="657" y="48"/>
                    </a:lnTo>
                    <a:lnTo>
                      <a:pt x="675" y="55"/>
                    </a:lnTo>
                    <a:lnTo>
                      <a:pt x="692" y="61"/>
                    </a:lnTo>
                    <a:lnTo>
                      <a:pt x="710" y="69"/>
                    </a:lnTo>
                    <a:lnTo>
                      <a:pt x="727" y="78"/>
                    </a:lnTo>
                    <a:lnTo>
                      <a:pt x="744" y="86"/>
                    </a:lnTo>
                    <a:lnTo>
                      <a:pt x="760" y="97"/>
                    </a:lnTo>
                    <a:lnTo>
                      <a:pt x="774" y="107"/>
                    </a:lnTo>
                    <a:lnTo>
                      <a:pt x="789" y="118"/>
                    </a:lnTo>
                    <a:lnTo>
                      <a:pt x="803" y="130"/>
                    </a:lnTo>
                    <a:lnTo>
                      <a:pt x="816" y="142"/>
                    </a:lnTo>
                    <a:lnTo>
                      <a:pt x="827" y="154"/>
                    </a:lnTo>
                    <a:lnTo>
                      <a:pt x="838" y="166"/>
                    </a:lnTo>
                    <a:lnTo>
                      <a:pt x="847" y="179"/>
                    </a:lnTo>
                    <a:lnTo>
                      <a:pt x="855" y="192"/>
                    </a:lnTo>
                    <a:lnTo>
                      <a:pt x="861" y="204"/>
                    </a:lnTo>
                    <a:lnTo>
                      <a:pt x="866" y="217"/>
                    </a:lnTo>
                    <a:lnTo>
                      <a:pt x="869" y="230"/>
                    </a:lnTo>
                    <a:lnTo>
                      <a:pt x="870" y="241"/>
                    </a:lnTo>
                    <a:lnTo>
                      <a:pt x="870" y="254"/>
                    </a:lnTo>
                    <a:lnTo>
                      <a:pt x="867" y="265"/>
                    </a:lnTo>
                    <a:lnTo>
                      <a:pt x="863" y="276"/>
                    </a:lnTo>
                    <a:lnTo>
                      <a:pt x="857" y="287"/>
                    </a:lnTo>
                    <a:lnTo>
                      <a:pt x="848" y="296"/>
                    </a:lnTo>
                    <a:lnTo>
                      <a:pt x="837" y="306"/>
                    </a:lnTo>
                    <a:lnTo>
                      <a:pt x="823" y="314"/>
                    </a:lnTo>
                    <a:lnTo>
                      <a:pt x="807" y="322"/>
                    </a:lnTo>
                    <a:lnTo>
                      <a:pt x="788" y="328"/>
                    </a:lnTo>
                    <a:lnTo>
                      <a:pt x="767" y="333"/>
                    </a:lnTo>
                    <a:lnTo>
                      <a:pt x="743" y="337"/>
                    </a:lnTo>
                    <a:lnTo>
                      <a:pt x="715" y="341"/>
                    </a:lnTo>
                    <a:lnTo>
                      <a:pt x="668" y="345"/>
                    </a:lnTo>
                    <a:lnTo>
                      <a:pt x="639" y="349"/>
                    </a:lnTo>
                    <a:lnTo>
                      <a:pt x="632" y="350"/>
                    </a:lnTo>
                    <a:lnTo>
                      <a:pt x="628" y="351"/>
                    </a:lnTo>
                    <a:lnTo>
                      <a:pt x="628" y="352"/>
                    </a:lnTo>
                    <a:lnTo>
                      <a:pt x="632" y="353"/>
                    </a:lnTo>
                    <a:lnTo>
                      <a:pt x="648" y="354"/>
                    </a:lnTo>
                    <a:lnTo>
                      <a:pt x="675" y="354"/>
                    </a:lnTo>
                    <a:lnTo>
                      <a:pt x="711" y="353"/>
                    </a:lnTo>
                    <a:lnTo>
                      <a:pt x="754" y="351"/>
                    </a:lnTo>
                    <a:lnTo>
                      <a:pt x="803" y="349"/>
                    </a:lnTo>
                    <a:lnTo>
                      <a:pt x="855" y="347"/>
                    </a:lnTo>
                    <a:lnTo>
                      <a:pt x="907" y="343"/>
                    </a:lnTo>
                    <a:lnTo>
                      <a:pt x="960" y="339"/>
                    </a:lnTo>
                    <a:lnTo>
                      <a:pt x="1009" y="334"/>
                    </a:lnTo>
                    <a:lnTo>
                      <a:pt x="1053" y="329"/>
                    </a:lnTo>
                    <a:lnTo>
                      <a:pt x="1091" y="324"/>
                    </a:lnTo>
                    <a:lnTo>
                      <a:pt x="1121" y="318"/>
                    </a:lnTo>
                    <a:lnTo>
                      <a:pt x="1131" y="318"/>
                    </a:lnTo>
                    <a:lnTo>
                      <a:pt x="1141" y="324"/>
                    </a:lnTo>
                    <a:lnTo>
                      <a:pt x="1148" y="334"/>
                    </a:lnTo>
                    <a:lnTo>
                      <a:pt x="1155" y="350"/>
                    </a:lnTo>
                    <a:lnTo>
                      <a:pt x="1158" y="370"/>
                    </a:lnTo>
                    <a:lnTo>
                      <a:pt x="1160" y="394"/>
                    </a:lnTo>
                    <a:lnTo>
                      <a:pt x="1161" y="422"/>
                    </a:lnTo>
                    <a:lnTo>
                      <a:pt x="1159" y="453"/>
                    </a:lnTo>
                    <a:lnTo>
                      <a:pt x="1156" y="486"/>
                    </a:lnTo>
                    <a:lnTo>
                      <a:pt x="1150" y="521"/>
                    </a:lnTo>
                    <a:lnTo>
                      <a:pt x="1144" y="559"/>
                    </a:lnTo>
                    <a:lnTo>
                      <a:pt x="1136" y="599"/>
                    </a:lnTo>
                    <a:lnTo>
                      <a:pt x="1125" y="639"/>
                    </a:lnTo>
                    <a:lnTo>
                      <a:pt x="1113" y="681"/>
                    </a:lnTo>
                    <a:lnTo>
                      <a:pt x="1100" y="722"/>
                    </a:lnTo>
                    <a:lnTo>
                      <a:pt x="1084" y="764"/>
                    </a:lnTo>
                    <a:lnTo>
                      <a:pt x="1067" y="805"/>
                    </a:lnTo>
                    <a:lnTo>
                      <a:pt x="1048" y="845"/>
                    </a:lnTo>
                    <a:lnTo>
                      <a:pt x="1027" y="883"/>
                    </a:lnTo>
                    <a:lnTo>
                      <a:pt x="1005" y="920"/>
                    </a:lnTo>
                    <a:lnTo>
                      <a:pt x="981" y="956"/>
                    </a:lnTo>
                    <a:lnTo>
                      <a:pt x="955" y="988"/>
                    </a:lnTo>
                    <a:lnTo>
                      <a:pt x="928" y="1017"/>
                    </a:lnTo>
                    <a:lnTo>
                      <a:pt x="899" y="1044"/>
                    </a:lnTo>
                    <a:lnTo>
                      <a:pt x="867" y="1066"/>
                    </a:lnTo>
                    <a:lnTo>
                      <a:pt x="835" y="1085"/>
                    </a:lnTo>
                    <a:lnTo>
                      <a:pt x="801" y="1099"/>
                    </a:lnTo>
                    <a:lnTo>
                      <a:pt x="765" y="1107"/>
                    </a:lnTo>
                    <a:lnTo>
                      <a:pt x="728" y="1110"/>
                    </a:lnTo>
                    <a:lnTo>
                      <a:pt x="688" y="1108"/>
                    </a:lnTo>
                    <a:lnTo>
                      <a:pt x="648" y="1100"/>
                    </a:lnTo>
                    <a:lnTo>
                      <a:pt x="605" y="1084"/>
                    </a:lnTo>
                    <a:lnTo>
                      <a:pt x="562" y="1066"/>
                    </a:lnTo>
                    <a:lnTo>
                      <a:pt x="522" y="1047"/>
                    </a:lnTo>
                    <a:lnTo>
                      <a:pt x="483" y="1029"/>
                    </a:lnTo>
                    <a:lnTo>
                      <a:pt x="446" y="1010"/>
                    </a:lnTo>
                    <a:lnTo>
                      <a:pt x="411" y="992"/>
                    </a:lnTo>
                    <a:lnTo>
                      <a:pt x="377" y="974"/>
                    </a:lnTo>
                    <a:lnTo>
                      <a:pt x="346" y="956"/>
                    </a:lnTo>
                    <a:lnTo>
                      <a:pt x="316" y="938"/>
                    </a:lnTo>
                    <a:lnTo>
                      <a:pt x="288" y="921"/>
                    </a:lnTo>
                    <a:lnTo>
                      <a:pt x="260" y="903"/>
                    </a:lnTo>
                    <a:lnTo>
                      <a:pt x="235" y="887"/>
                    </a:lnTo>
                    <a:lnTo>
                      <a:pt x="211" y="871"/>
                    </a:lnTo>
                    <a:lnTo>
                      <a:pt x="167" y="840"/>
                    </a:lnTo>
                    <a:lnTo>
                      <a:pt x="129" y="810"/>
                    </a:lnTo>
                    <a:lnTo>
                      <a:pt x="98" y="784"/>
                    </a:lnTo>
                    <a:lnTo>
                      <a:pt x="70" y="760"/>
                    </a:lnTo>
                    <a:lnTo>
                      <a:pt x="48" y="738"/>
                    </a:lnTo>
                    <a:lnTo>
                      <a:pt x="30" y="720"/>
                    </a:lnTo>
                    <a:lnTo>
                      <a:pt x="8" y="694"/>
                    </a:lnTo>
                    <a:lnTo>
                      <a:pt x="0" y="68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6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63"/>
              <p:cNvSpPr>
                <a:spLocks noEditPoints="1"/>
              </p:cNvSpPr>
              <p:nvPr/>
            </p:nvSpPr>
            <p:spPr bwMode="auto">
              <a:xfrm>
                <a:off x="3048281" y="4003287"/>
                <a:ext cx="704035" cy="764958"/>
              </a:xfrm>
              <a:custGeom>
                <a:avLst/>
                <a:gdLst>
                  <a:gd name="T0" fmla="*/ 63 w 1355"/>
                  <a:gd name="T1" fmla="*/ 882 h 1304"/>
                  <a:gd name="T2" fmla="*/ 211 w 1355"/>
                  <a:gd name="T3" fmla="*/ 1013 h 1304"/>
                  <a:gd name="T4" fmla="*/ 369 w 1355"/>
                  <a:gd name="T5" fmla="*/ 1117 h 1304"/>
                  <a:gd name="T6" fmla="*/ 544 w 1355"/>
                  <a:gd name="T7" fmla="*/ 1212 h 1304"/>
                  <a:gd name="T8" fmla="*/ 701 w 1355"/>
                  <a:gd name="T9" fmla="*/ 1282 h 1304"/>
                  <a:gd name="T10" fmla="*/ 778 w 1355"/>
                  <a:gd name="T11" fmla="*/ 1301 h 1304"/>
                  <a:gd name="T12" fmla="*/ 853 w 1355"/>
                  <a:gd name="T13" fmla="*/ 1303 h 1304"/>
                  <a:gd name="T14" fmla="*/ 926 w 1355"/>
                  <a:gd name="T15" fmla="*/ 1289 h 1304"/>
                  <a:gd name="T16" fmla="*/ 997 w 1355"/>
                  <a:gd name="T17" fmla="*/ 1259 h 1304"/>
                  <a:gd name="T18" fmla="*/ 1063 w 1355"/>
                  <a:gd name="T19" fmla="*/ 1213 h 1304"/>
                  <a:gd name="T20" fmla="*/ 1126 w 1355"/>
                  <a:gd name="T21" fmla="*/ 1151 h 1304"/>
                  <a:gd name="T22" fmla="*/ 1206 w 1355"/>
                  <a:gd name="T23" fmla="*/ 1037 h 1304"/>
                  <a:gd name="T24" fmla="*/ 1270 w 1355"/>
                  <a:gd name="T25" fmla="*/ 903 h 1304"/>
                  <a:gd name="T26" fmla="*/ 1318 w 1355"/>
                  <a:gd name="T27" fmla="*/ 763 h 1304"/>
                  <a:gd name="T28" fmla="*/ 1346 w 1355"/>
                  <a:gd name="T29" fmla="*/ 625 h 1304"/>
                  <a:gd name="T30" fmla="*/ 1355 w 1355"/>
                  <a:gd name="T31" fmla="*/ 504 h 1304"/>
                  <a:gd name="T32" fmla="*/ 1340 w 1355"/>
                  <a:gd name="T33" fmla="*/ 410 h 1304"/>
                  <a:gd name="T34" fmla="*/ 1309 w 1355"/>
                  <a:gd name="T35" fmla="*/ 360 h 1304"/>
                  <a:gd name="T36" fmla="*/ 1271 w 1355"/>
                  <a:gd name="T37" fmla="*/ 335 h 1304"/>
                  <a:gd name="T38" fmla="*/ 1228 w 1355"/>
                  <a:gd name="T39" fmla="*/ 326 h 1304"/>
                  <a:gd name="T40" fmla="*/ 1145 w 1355"/>
                  <a:gd name="T41" fmla="*/ 338 h 1304"/>
                  <a:gd name="T42" fmla="*/ 1060 w 1355"/>
                  <a:gd name="T43" fmla="*/ 305 h 1304"/>
                  <a:gd name="T44" fmla="*/ 1037 w 1355"/>
                  <a:gd name="T45" fmla="*/ 247 h 1304"/>
                  <a:gd name="T46" fmla="*/ 967 w 1355"/>
                  <a:gd name="T47" fmla="*/ 163 h 1304"/>
                  <a:gd name="T48" fmla="*/ 846 w 1355"/>
                  <a:gd name="T49" fmla="*/ 84 h 1304"/>
                  <a:gd name="T50" fmla="*/ 341 w 1355"/>
                  <a:gd name="T51" fmla="*/ 8 h 1304"/>
                  <a:gd name="T52" fmla="*/ 832 w 1355"/>
                  <a:gd name="T53" fmla="*/ 347 h 1304"/>
                  <a:gd name="T54" fmla="*/ 718 w 1355"/>
                  <a:gd name="T55" fmla="*/ 360 h 1304"/>
                  <a:gd name="T56" fmla="*/ 672 w 1355"/>
                  <a:gd name="T57" fmla="*/ 379 h 1304"/>
                  <a:gd name="T58" fmla="*/ 644 w 1355"/>
                  <a:gd name="T59" fmla="*/ 418 h 1304"/>
                  <a:gd name="T60" fmla="*/ 682 w 1355"/>
                  <a:gd name="T61" fmla="*/ 529 h 1304"/>
                  <a:gd name="T62" fmla="*/ 742 w 1355"/>
                  <a:gd name="T63" fmla="*/ 545 h 1304"/>
                  <a:gd name="T64" fmla="*/ 919 w 1355"/>
                  <a:gd name="T65" fmla="*/ 547 h 1304"/>
                  <a:gd name="T66" fmla="*/ 1168 w 1355"/>
                  <a:gd name="T67" fmla="*/ 521 h 1304"/>
                  <a:gd name="T68" fmla="*/ 1148 w 1355"/>
                  <a:gd name="T69" fmla="*/ 672 h 1304"/>
                  <a:gd name="T70" fmla="*/ 1087 w 1355"/>
                  <a:gd name="T71" fmla="*/ 863 h 1304"/>
                  <a:gd name="T72" fmla="*/ 1018 w 1355"/>
                  <a:gd name="T73" fmla="*/ 988 h 1304"/>
                  <a:gd name="T74" fmla="*/ 957 w 1355"/>
                  <a:gd name="T75" fmla="*/ 1060 h 1304"/>
                  <a:gd name="T76" fmla="*/ 893 w 1355"/>
                  <a:gd name="T77" fmla="*/ 1103 h 1304"/>
                  <a:gd name="T78" fmla="*/ 828 w 1355"/>
                  <a:gd name="T79" fmla="*/ 1118 h 1304"/>
                  <a:gd name="T80" fmla="*/ 758 w 1355"/>
                  <a:gd name="T81" fmla="*/ 1106 h 1304"/>
                  <a:gd name="T82" fmla="*/ 534 w 1355"/>
                  <a:gd name="T83" fmla="*/ 999 h 1304"/>
                  <a:gd name="T84" fmla="*/ 347 w 1355"/>
                  <a:gd name="T85" fmla="*/ 883 h 1304"/>
                  <a:gd name="T86" fmla="*/ 234 w 1355"/>
                  <a:gd name="T87" fmla="*/ 792 h 1304"/>
                  <a:gd name="T88" fmla="*/ 271 w 1355"/>
                  <a:gd name="T89" fmla="*/ 580 h 1304"/>
                  <a:gd name="T90" fmla="*/ 400 w 1355"/>
                  <a:gd name="T91" fmla="*/ 200 h 1304"/>
                  <a:gd name="T92" fmla="*/ 639 w 1355"/>
                  <a:gd name="T93" fmla="*/ 225 h 1304"/>
                  <a:gd name="T94" fmla="*/ 738 w 1355"/>
                  <a:gd name="T95" fmla="*/ 240 h 1304"/>
                  <a:gd name="T96" fmla="*/ 804 w 1355"/>
                  <a:gd name="T97" fmla="*/ 271 h 1304"/>
                  <a:gd name="T98" fmla="*/ 865 w 1355"/>
                  <a:gd name="T99" fmla="*/ 323 h 1304"/>
                  <a:gd name="T100" fmla="*/ 1240 w 1355"/>
                  <a:gd name="T101" fmla="*/ 510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55" h="1304">
                    <a:moveTo>
                      <a:pt x="272" y="0"/>
                    </a:moveTo>
                    <a:lnTo>
                      <a:pt x="0" y="802"/>
                    </a:lnTo>
                    <a:lnTo>
                      <a:pt x="27" y="841"/>
                    </a:lnTo>
                    <a:lnTo>
                      <a:pt x="37" y="853"/>
                    </a:lnTo>
                    <a:lnTo>
                      <a:pt x="63" y="882"/>
                    </a:lnTo>
                    <a:lnTo>
                      <a:pt x="82" y="903"/>
                    </a:lnTo>
                    <a:lnTo>
                      <a:pt x="107" y="926"/>
                    </a:lnTo>
                    <a:lnTo>
                      <a:pt x="136" y="953"/>
                    </a:lnTo>
                    <a:lnTo>
                      <a:pt x="171" y="981"/>
                    </a:lnTo>
                    <a:lnTo>
                      <a:pt x="211" y="1013"/>
                    </a:lnTo>
                    <a:lnTo>
                      <a:pt x="258" y="1045"/>
                    </a:lnTo>
                    <a:lnTo>
                      <a:pt x="283" y="1063"/>
                    </a:lnTo>
                    <a:lnTo>
                      <a:pt x="309" y="1080"/>
                    </a:lnTo>
                    <a:lnTo>
                      <a:pt x="338" y="1099"/>
                    </a:lnTo>
                    <a:lnTo>
                      <a:pt x="369" y="1117"/>
                    </a:lnTo>
                    <a:lnTo>
                      <a:pt x="400" y="1136"/>
                    </a:lnTo>
                    <a:lnTo>
                      <a:pt x="433" y="1154"/>
                    </a:lnTo>
                    <a:lnTo>
                      <a:pt x="469" y="1173"/>
                    </a:lnTo>
                    <a:lnTo>
                      <a:pt x="505" y="1193"/>
                    </a:lnTo>
                    <a:lnTo>
                      <a:pt x="544" y="1212"/>
                    </a:lnTo>
                    <a:lnTo>
                      <a:pt x="584" y="1231"/>
                    </a:lnTo>
                    <a:lnTo>
                      <a:pt x="626" y="1250"/>
                    </a:lnTo>
                    <a:lnTo>
                      <a:pt x="671" y="1270"/>
                    </a:lnTo>
                    <a:lnTo>
                      <a:pt x="686" y="1277"/>
                    </a:lnTo>
                    <a:lnTo>
                      <a:pt x="701" y="1282"/>
                    </a:lnTo>
                    <a:lnTo>
                      <a:pt x="717" y="1287"/>
                    </a:lnTo>
                    <a:lnTo>
                      <a:pt x="732" y="1291"/>
                    </a:lnTo>
                    <a:lnTo>
                      <a:pt x="748" y="1296"/>
                    </a:lnTo>
                    <a:lnTo>
                      <a:pt x="763" y="1299"/>
                    </a:lnTo>
                    <a:lnTo>
                      <a:pt x="778" y="1301"/>
                    </a:lnTo>
                    <a:lnTo>
                      <a:pt x="793" y="1302"/>
                    </a:lnTo>
                    <a:lnTo>
                      <a:pt x="809" y="1304"/>
                    </a:lnTo>
                    <a:lnTo>
                      <a:pt x="824" y="1304"/>
                    </a:lnTo>
                    <a:lnTo>
                      <a:pt x="838" y="1304"/>
                    </a:lnTo>
                    <a:lnTo>
                      <a:pt x="853" y="1303"/>
                    </a:lnTo>
                    <a:lnTo>
                      <a:pt x="868" y="1301"/>
                    </a:lnTo>
                    <a:lnTo>
                      <a:pt x="883" y="1299"/>
                    </a:lnTo>
                    <a:lnTo>
                      <a:pt x="898" y="1297"/>
                    </a:lnTo>
                    <a:lnTo>
                      <a:pt x="912" y="1292"/>
                    </a:lnTo>
                    <a:lnTo>
                      <a:pt x="926" y="1289"/>
                    </a:lnTo>
                    <a:lnTo>
                      <a:pt x="941" y="1284"/>
                    </a:lnTo>
                    <a:lnTo>
                      <a:pt x="955" y="1279"/>
                    </a:lnTo>
                    <a:lnTo>
                      <a:pt x="969" y="1272"/>
                    </a:lnTo>
                    <a:lnTo>
                      <a:pt x="983" y="1266"/>
                    </a:lnTo>
                    <a:lnTo>
                      <a:pt x="997" y="1259"/>
                    </a:lnTo>
                    <a:lnTo>
                      <a:pt x="1011" y="1251"/>
                    </a:lnTo>
                    <a:lnTo>
                      <a:pt x="1024" y="1243"/>
                    </a:lnTo>
                    <a:lnTo>
                      <a:pt x="1037" y="1233"/>
                    </a:lnTo>
                    <a:lnTo>
                      <a:pt x="1051" y="1224"/>
                    </a:lnTo>
                    <a:lnTo>
                      <a:pt x="1063" y="1213"/>
                    </a:lnTo>
                    <a:lnTo>
                      <a:pt x="1076" y="1202"/>
                    </a:lnTo>
                    <a:lnTo>
                      <a:pt x="1089" y="1190"/>
                    </a:lnTo>
                    <a:lnTo>
                      <a:pt x="1101" y="1178"/>
                    </a:lnTo>
                    <a:lnTo>
                      <a:pt x="1113" y="1165"/>
                    </a:lnTo>
                    <a:lnTo>
                      <a:pt x="1126" y="1151"/>
                    </a:lnTo>
                    <a:lnTo>
                      <a:pt x="1143" y="1131"/>
                    </a:lnTo>
                    <a:lnTo>
                      <a:pt x="1159" y="1109"/>
                    </a:lnTo>
                    <a:lnTo>
                      <a:pt x="1175" y="1086"/>
                    </a:lnTo>
                    <a:lnTo>
                      <a:pt x="1191" y="1061"/>
                    </a:lnTo>
                    <a:lnTo>
                      <a:pt x="1206" y="1037"/>
                    </a:lnTo>
                    <a:lnTo>
                      <a:pt x="1220" y="1012"/>
                    </a:lnTo>
                    <a:lnTo>
                      <a:pt x="1233" y="985"/>
                    </a:lnTo>
                    <a:lnTo>
                      <a:pt x="1247" y="958"/>
                    </a:lnTo>
                    <a:lnTo>
                      <a:pt x="1259" y="931"/>
                    </a:lnTo>
                    <a:lnTo>
                      <a:pt x="1270" y="903"/>
                    </a:lnTo>
                    <a:lnTo>
                      <a:pt x="1282" y="875"/>
                    </a:lnTo>
                    <a:lnTo>
                      <a:pt x="1291" y="847"/>
                    </a:lnTo>
                    <a:lnTo>
                      <a:pt x="1301" y="818"/>
                    </a:lnTo>
                    <a:lnTo>
                      <a:pt x="1310" y="790"/>
                    </a:lnTo>
                    <a:lnTo>
                      <a:pt x="1318" y="763"/>
                    </a:lnTo>
                    <a:lnTo>
                      <a:pt x="1325" y="734"/>
                    </a:lnTo>
                    <a:lnTo>
                      <a:pt x="1332" y="706"/>
                    </a:lnTo>
                    <a:lnTo>
                      <a:pt x="1338" y="678"/>
                    </a:lnTo>
                    <a:lnTo>
                      <a:pt x="1342" y="652"/>
                    </a:lnTo>
                    <a:lnTo>
                      <a:pt x="1346" y="625"/>
                    </a:lnTo>
                    <a:lnTo>
                      <a:pt x="1349" y="599"/>
                    </a:lnTo>
                    <a:lnTo>
                      <a:pt x="1353" y="574"/>
                    </a:lnTo>
                    <a:lnTo>
                      <a:pt x="1354" y="549"/>
                    </a:lnTo>
                    <a:lnTo>
                      <a:pt x="1355" y="526"/>
                    </a:lnTo>
                    <a:lnTo>
                      <a:pt x="1355" y="504"/>
                    </a:lnTo>
                    <a:lnTo>
                      <a:pt x="1354" y="483"/>
                    </a:lnTo>
                    <a:lnTo>
                      <a:pt x="1352" y="463"/>
                    </a:lnTo>
                    <a:lnTo>
                      <a:pt x="1348" y="444"/>
                    </a:lnTo>
                    <a:lnTo>
                      <a:pt x="1344" y="426"/>
                    </a:lnTo>
                    <a:lnTo>
                      <a:pt x="1340" y="410"/>
                    </a:lnTo>
                    <a:lnTo>
                      <a:pt x="1334" y="396"/>
                    </a:lnTo>
                    <a:lnTo>
                      <a:pt x="1327" y="383"/>
                    </a:lnTo>
                    <a:lnTo>
                      <a:pt x="1322" y="375"/>
                    </a:lnTo>
                    <a:lnTo>
                      <a:pt x="1316" y="368"/>
                    </a:lnTo>
                    <a:lnTo>
                      <a:pt x="1309" y="360"/>
                    </a:lnTo>
                    <a:lnTo>
                      <a:pt x="1303" y="354"/>
                    </a:lnTo>
                    <a:lnTo>
                      <a:pt x="1296" y="349"/>
                    </a:lnTo>
                    <a:lnTo>
                      <a:pt x="1288" y="343"/>
                    </a:lnTo>
                    <a:lnTo>
                      <a:pt x="1280" y="338"/>
                    </a:lnTo>
                    <a:lnTo>
                      <a:pt x="1271" y="335"/>
                    </a:lnTo>
                    <a:lnTo>
                      <a:pt x="1263" y="332"/>
                    </a:lnTo>
                    <a:lnTo>
                      <a:pt x="1254" y="329"/>
                    </a:lnTo>
                    <a:lnTo>
                      <a:pt x="1246" y="328"/>
                    </a:lnTo>
                    <a:lnTo>
                      <a:pt x="1236" y="327"/>
                    </a:lnTo>
                    <a:lnTo>
                      <a:pt x="1228" y="326"/>
                    </a:lnTo>
                    <a:lnTo>
                      <a:pt x="1219" y="327"/>
                    </a:lnTo>
                    <a:lnTo>
                      <a:pt x="1209" y="328"/>
                    </a:lnTo>
                    <a:lnTo>
                      <a:pt x="1201" y="330"/>
                    </a:lnTo>
                    <a:lnTo>
                      <a:pt x="1176" y="334"/>
                    </a:lnTo>
                    <a:lnTo>
                      <a:pt x="1145" y="338"/>
                    </a:lnTo>
                    <a:lnTo>
                      <a:pt x="1107" y="342"/>
                    </a:lnTo>
                    <a:lnTo>
                      <a:pt x="1064" y="347"/>
                    </a:lnTo>
                    <a:lnTo>
                      <a:pt x="1064" y="332"/>
                    </a:lnTo>
                    <a:lnTo>
                      <a:pt x="1062" y="317"/>
                    </a:lnTo>
                    <a:lnTo>
                      <a:pt x="1060" y="305"/>
                    </a:lnTo>
                    <a:lnTo>
                      <a:pt x="1057" y="293"/>
                    </a:lnTo>
                    <a:lnTo>
                      <a:pt x="1053" y="281"/>
                    </a:lnTo>
                    <a:lnTo>
                      <a:pt x="1049" y="270"/>
                    </a:lnTo>
                    <a:lnTo>
                      <a:pt x="1042" y="259"/>
                    </a:lnTo>
                    <a:lnTo>
                      <a:pt x="1037" y="247"/>
                    </a:lnTo>
                    <a:lnTo>
                      <a:pt x="1030" y="236"/>
                    </a:lnTo>
                    <a:lnTo>
                      <a:pt x="1022" y="225"/>
                    </a:lnTo>
                    <a:lnTo>
                      <a:pt x="1006" y="204"/>
                    </a:lnTo>
                    <a:lnTo>
                      <a:pt x="987" y="183"/>
                    </a:lnTo>
                    <a:lnTo>
                      <a:pt x="967" y="163"/>
                    </a:lnTo>
                    <a:lnTo>
                      <a:pt x="945" y="145"/>
                    </a:lnTo>
                    <a:lnTo>
                      <a:pt x="922" y="127"/>
                    </a:lnTo>
                    <a:lnTo>
                      <a:pt x="898" y="111"/>
                    </a:lnTo>
                    <a:lnTo>
                      <a:pt x="872" y="96"/>
                    </a:lnTo>
                    <a:lnTo>
                      <a:pt x="846" y="84"/>
                    </a:lnTo>
                    <a:lnTo>
                      <a:pt x="818" y="72"/>
                    </a:lnTo>
                    <a:lnTo>
                      <a:pt x="792" y="63"/>
                    </a:lnTo>
                    <a:lnTo>
                      <a:pt x="764" y="55"/>
                    </a:lnTo>
                    <a:lnTo>
                      <a:pt x="738" y="50"/>
                    </a:lnTo>
                    <a:lnTo>
                      <a:pt x="341" y="8"/>
                    </a:lnTo>
                    <a:lnTo>
                      <a:pt x="272" y="0"/>
                    </a:lnTo>
                    <a:close/>
                    <a:moveTo>
                      <a:pt x="873" y="336"/>
                    </a:moveTo>
                    <a:lnTo>
                      <a:pt x="864" y="340"/>
                    </a:lnTo>
                    <a:lnTo>
                      <a:pt x="850" y="343"/>
                    </a:lnTo>
                    <a:lnTo>
                      <a:pt x="832" y="347"/>
                    </a:lnTo>
                    <a:lnTo>
                      <a:pt x="810" y="350"/>
                    </a:lnTo>
                    <a:lnTo>
                      <a:pt x="774" y="353"/>
                    </a:lnTo>
                    <a:lnTo>
                      <a:pt x="744" y="356"/>
                    </a:lnTo>
                    <a:lnTo>
                      <a:pt x="731" y="358"/>
                    </a:lnTo>
                    <a:lnTo>
                      <a:pt x="718" y="360"/>
                    </a:lnTo>
                    <a:lnTo>
                      <a:pt x="707" y="364"/>
                    </a:lnTo>
                    <a:lnTo>
                      <a:pt x="697" y="366"/>
                    </a:lnTo>
                    <a:lnTo>
                      <a:pt x="687" y="370"/>
                    </a:lnTo>
                    <a:lnTo>
                      <a:pt x="679" y="374"/>
                    </a:lnTo>
                    <a:lnTo>
                      <a:pt x="672" y="379"/>
                    </a:lnTo>
                    <a:lnTo>
                      <a:pt x="665" y="385"/>
                    </a:lnTo>
                    <a:lnTo>
                      <a:pt x="659" y="392"/>
                    </a:lnTo>
                    <a:lnTo>
                      <a:pt x="654" y="399"/>
                    </a:lnTo>
                    <a:lnTo>
                      <a:pt x="648" y="408"/>
                    </a:lnTo>
                    <a:lnTo>
                      <a:pt x="644" y="418"/>
                    </a:lnTo>
                    <a:lnTo>
                      <a:pt x="623" y="471"/>
                    </a:lnTo>
                    <a:lnTo>
                      <a:pt x="660" y="513"/>
                    </a:lnTo>
                    <a:lnTo>
                      <a:pt x="666" y="520"/>
                    </a:lnTo>
                    <a:lnTo>
                      <a:pt x="674" y="525"/>
                    </a:lnTo>
                    <a:lnTo>
                      <a:pt x="682" y="529"/>
                    </a:lnTo>
                    <a:lnTo>
                      <a:pt x="692" y="533"/>
                    </a:lnTo>
                    <a:lnTo>
                      <a:pt x="703" y="537"/>
                    </a:lnTo>
                    <a:lnTo>
                      <a:pt x="715" y="540"/>
                    </a:lnTo>
                    <a:lnTo>
                      <a:pt x="729" y="543"/>
                    </a:lnTo>
                    <a:lnTo>
                      <a:pt x="742" y="545"/>
                    </a:lnTo>
                    <a:lnTo>
                      <a:pt x="773" y="548"/>
                    </a:lnTo>
                    <a:lnTo>
                      <a:pt x="807" y="549"/>
                    </a:lnTo>
                    <a:lnTo>
                      <a:pt x="843" y="550"/>
                    </a:lnTo>
                    <a:lnTo>
                      <a:pt x="881" y="549"/>
                    </a:lnTo>
                    <a:lnTo>
                      <a:pt x="919" y="547"/>
                    </a:lnTo>
                    <a:lnTo>
                      <a:pt x="958" y="545"/>
                    </a:lnTo>
                    <a:lnTo>
                      <a:pt x="997" y="542"/>
                    </a:lnTo>
                    <a:lnTo>
                      <a:pt x="1035" y="538"/>
                    </a:lnTo>
                    <a:lnTo>
                      <a:pt x="1107" y="529"/>
                    </a:lnTo>
                    <a:lnTo>
                      <a:pt x="1168" y="521"/>
                    </a:lnTo>
                    <a:lnTo>
                      <a:pt x="1167" y="545"/>
                    </a:lnTo>
                    <a:lnTo>
                      <a:pt x="1165" y="573"/>
                    </a:lnTo>
                    <a:lnTo>
                      <a:pt x="1160" y="603"/>
                    </a:lnTo>
                    <a:lnTo>
                      <a:pt x="1155" y="636"/>
                    </a:lnTo>
                    <a:lnTo>
                      <a:pt x="1148" y="672"/>
                    </a:lnTo>
                    <a:lnTo>
                      <a:pt x="1138" y="709"/>
                    </a:lnTo>
                    <a:lnTo>
                      <a:pt x="1128" y="747"/>
                    </a:lnTo>
                    <a:lnTo>
                      <a:pt x="1116" y="785"/>
                    </a:lnTo>
                    <a:lnTo>
                      <a:pt x="1102" y="824"/>
                    </a:lnTo>
                    <a:lnTo>
                      <a:pt x="1087" y="863"/>
                    </a:lnTo>
                    <a:lnTo>
                      <a:pt x="1070" y="900"/>
                    </a:lnTo>
                    <a:lnTo>
                      <a:pt x="1051" y="937"/>
                    </a:lnTo>
                    <a:lnTo>
                      <a:pt x="1040" y="955"/>
                    </a:lnTo>
                    <a:lnTo>
                      <a:pt x="1030" y="972"/>
                    </a:lnTo>
                    <a:lnTo>
                      <a:pt x="1018" y="988"/>
                    </a:lnTo>
                    <a:lnTo>
                      <a:pt x="1007" y="1004"/>
                    </a:lnTo>
                    <a:lnTo>
                      <a:pt x="995" y="1019"/>
                    </a:lnTo>
                    <a:lnTo>
                      <a:pt x="983" y="1034"/>
                    </a:lnTo>
                    <a:lnTo>
                      <a:pt x="969" y="1048"/>
                    </a:lnTo>
                    <a:lnTo>
                      <a:pt x="957" y="1060"/>
                    </a:lnTo>
                    <a:lnTo>
                      <a:pt x="944" y="1072"/>
                    </a:lnTo>
                    <a:lnTo>
                      <a:pt x="931" y="1081"/>
                    </a:lnTo>
                    <a:lnTo>
                      <a:pt x="919" y="1090"/>
                    </a:lnTo>
                    <a:lnTo>
                      <a:pt x="906" y="1097"/>
                    </a:lnTo>
                    <a:lnTo>
                      <a:pt x="893" y="1103"/>
                    </a:lnTo>
                    <a:lnTo>
                      <a:pt x="881" y="1109"/>
                    </a:lnTo>
                    <a:lnTo>
                      <a:pt x="868" y="1113"/>
                    </a:lnTo>
                    <a:lnTo>
                      <a:pt x="855" y="1116"/>
                    </a:lnTo>
                    <a:lnTo>
                      <a:pt x="842" y="1118"/>
                    </a:lnTo>
                    <a:lnTo>
                      <a:pt x="828" y="1118"/>
                    </a:lnTo>
                    <a:lnTo>
                      <a:pt x="814" y="1118"/>
                    </a:lnTo>
                    <a:lnTo>
                      <a:pt x="800" y="1117"/>
                    </a:lnTo>
                    <a:lnTo>
                      <a:pt x="787" y="1114"/>
                    </a:lnTo>
                    <a:lnTo>
                      <a:pt x="773" y="1111"/>
                    </a:lnTo>
                    <a:lnTo>
                      <a:pt x="758" y="1106"/>
                    </a:lnTo>
                    <a:lnTo>
                      <a:pt x="743" y="1100"/>
                    </a:lnTo>
                    <a:lnTo>
                      <a:pt x="686" y="1075"/>
                    </a:lnTo>
                    <a:lnTo>
                      <a:pt x="631" y="1049"/>
                    </a:lnTo>
                    <a:lnTo>
                      <a:pt x="581" y="1023"/>
                    </a:lnTo>
                    <a:lnTo>
                      <a:pt x="534" y="999"/>
                    </a:lnTo>
                    <a:lnTo>
                      <a:pt x="490" y="974"/>
                    </a:lnTo>
                    <a:lnTo>
                      <a:pt x="450" y="950"/>
                    </a:lnTo>
                    <a:lnTo>
                      <a:pt x="413" y="927"/>
                    </a:lnTo>
                    <a:lnTo>
                      <a:pt x="379" y="904"/>
                    </a:lnTo>
                    <a:lnTo>
                      <a:pt x="347" y="883"/>
                    </a:lnTo>
                    <a:lnTo>
                      <a:pt x="320" y="862"/>
                    </a:lnTo>
                    <a:lnTo>
                      <a:pt x="295" y="843"/>
                    </a:lnTo>
                    <a:lnTo>
                      <a:pt x="272" y="824"/>
                    </a:lnTo>
                    <a:lnTo>
                      <a:pt x="252" y="807"/>
                    </a:lnTo>
                    <a:lnTo>
                      <a:pt x="234" y="792"/>
                    </a:lnTo>
                    <a:lnTo>
                      <a:pt x="220" y="777"/>
                    </a:lnTo>
                    <a:lnTo>
                      <a:pt x="208" y="766"/>
                    </a:lnTo>
                    <a:lnTo>
                      <a:pt x="222" y="723"/>
                    </a:lnTo>
                    <a:lnTo>
                      <a:pt x="244" y="659"/>
                    </a:lnTo>
                    <a:lnTo>
                      <a:pt x="271" y="580"/>
                    </a:lnTo>
                    <a:lnTo>
                      <a:pt x="301" y="492"/>
                    </a:lnTo>
                    <a:lnTo>
                      <a:pt x="330" y="404"/>
                    </a:lnTo>
                    <a:lnTo>
                      <a:pt x="359" y="321"/>
                    </a:lnTo>
                    <a:lnTo>
                      <a:pt x="383" y="251"/>
                    </a:lnTo>
                    <a:lnTo>
                      <a:pt x="400" y="200"/>
                    </a:lnTo>
                    <a:lnTo>
                      <a:pt x="445" y="205"/>
                    </a:lnTo>
                    <a:lnTo>
                      <a:pt x="494" y="210"/>
                    </a:lnTo>
                    <a:lnTo>
                      <a:pt x="545" y="216"/>
                    </a:lnTo>
                    <a:lnTo>
                      <a:pt x="594" y="221"/>
                    </a:lnTo>
                    <a:lnTo>
                      <a:pt x="639" y="225"/>
                    </a:lnTo>
                    <a:lnTo>
                      <a:pt x="675" y="229"/>
                    </a:lnTo>
                    <a:lnTo>
                      <a:pt x="699" y="232"/>
                    </a:lnTo>
                    <a:lnTo>
                      <a:pt x="709" y="233"/>
                    </a:lnTo>
                    <a:lnTo>
                      <a:pt x="723" y="236"/>
                    </a:lnTo>
                    <a:lnTo>
                      <a:pt x="738" y="240"/>
                    </a:lnTo>
                    <a:lnTo>
                      <a:pt x="752" y="244"/>
                    </a:lnTo>
                    <a:lnTo>
                      <a:pt x="766" y="251"/>
                    </a:lnTo>
                    <a:lnTo>
                      <a:pt x="778" y="256"/>
                    </a:lnTo>
                    <a:lnTo>
                      <a:pt x="791" y="263"/>
                    </a:lnTo>
                    <a:lnTo>
                      <a:pt x="804" y="271"/>
                    </a:lnTo>
                    <a:lnTo>
                      <a:pt x="814" y="278"/>
                    </a:lnTo>
                    <a:lnTo>
                      <a:pt x="835" y="293"/>
                    </a:lnTo>
                    <a:lnTo>
                      <a:pt x="852" y="309"/>
                    </a:lnTo>
                    <a:lnTo>
                      <a:pt x="858" y="316"/>
                    </a:lnTo>
                    <a:lnTo>
                      <a:pt x="865" y="323"/>
                    </a:lnTo>
                    <a:lnTo>
                      <a:pt x="870" y="330"/>
                    </a:lnTo>
                    <a:lnTo>
                      <a:pt x="873" y="336"/>
                    </a:lnTo>
                    <a:close/>
                    <a:moveTo>
                      <a:pt x="1245" y="509"/>
                    </a:moveTo>
                    <a:lnTo>
                      <a:pt x="1242" y="509"/>
                    </a:lnTo>
                    <a:lnTo>
                      <a:pt x="1240" y="510"/>
                    </a:lnTo>
                    <a:lnTo>
                      <a:pt x="1243" y="509"/>
                    </a:lnTo>
                    <a:lnTo>
                      <a:pt x="1245" y="509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66"/>
              <p:cNvSpPr>
                <a:spLocks/>
              </p:cNvSpPr>
              <p:nvPr/>
            </p:nvSpPr>
            <p:spPr bwMode="auto">
              <a:xfrm>
                <a:off x="3471741" y="4155693"/>
                <a:ext cx="329936" cy="524626"/>
              </a:xfrm>
              <a:custGeom>
                <a:avLst/>
                <a:gdLst>
                  <a:gd name="T0" fmla="*/ 20 w 633"/>
                  <a:gd name="T1" fmla="*/ 403 h 898"/>
                  <a:gd name="T2" fmla="*/ 7 w 633"/>
                  <a:gd name="T3" fmla="*/ 470 h 898"/>
                  <a:gd name="T4" fmla="*/ 0 w 633"/>
                  <a:gd name="T5" fmla="*/ 536 h 898"/>
                  <a:gd name="T6" fmla="*/ 1 w 633"/>
                  <a:gd name="T7" fmla="*/ 599 h 898"/>
                  <a:gd name="T8" fmla="*/ 8 w 633"/>
                  <a:gd name="T9" fmla="*/ 658 h 898"/>
                  <a:gd name="T10" fmla="*/ 21 w 633"/>
                  <a:gd name="T11" fmla="*/ 713 h 898"/>
                  <a:gd name="T12" fmla="*/ 40 w 633"/>
                  <a:gd name="T13" fmla="*/ 762 h 898"/>
                  <a:gd name="T14" fmla="*/ 66 w 633"/>
                  <a:gd name="T15" fmla="*/ 805 h 898"/>
                  <a:gd name="T16" fmla="*/ 96 w 633"/>
                  <a:gd name="T17" fmla="*/ 841 h 898"/>
                  <a:gd name="T18" fmla="*/ 132 w 633"/>
                  <a:gd name="T19" fmla="*/ 870 h 898"/>
                  <a:gd name="T20" fmla="*/ 173 w 633"/>
                  <a:gd name="T21" fmla="*/ 889 h 898"/>
                  <a:gd name="T22" fmla="*/ 219 w 633"/>
                  <a:gd name="T23" fmla="*/ 897 h 898"/>
                  <a:gd name="T24" fmla="*/ 264 w 633"/>
                  <a:gd name="T25" fmla="*/ 896 h 898"/>
                  <a:gd name="T26" fmla="*/ 310 w 633"/>
                  <a:gd name="T27" fmla="*/ 885 h 898"/>
                  <a:gd name="T28" fmla="*/ 356 w 633"/>
                  <a:gd name="T29" fmla="*/ 865 h 898"/>
                  <a:gd name="T30" fmla="*/ 400 w 633"/>
                  <a:gd name="T31" fmla="*/ 836 h 898"/>
                  <a:gd name="T32" fmla="*/ 444 w 633"/>
                  <a:gd name="T33" fmla="*/ 799 h 898"/>
                  <a:gd name="T34" fmla="*/ 484 w 633"/>
                  <a:gd name="T35" fmla="*/ 755 h 898"/>
                  <a:gd name="T36" fmla="*/ 521 w 633"/>
                  <a:gd name="T37" fmla="*/ 704 h 898"/>
                  <a:gd name="T38" fmla="*/ 554 w 633"/>
                  <a:gd name="T39" fmla="*/ 647 h 898"/>
                  <a:gd name="T40" fmla="*/ 582 w 633"/>
                  <a:gd name="T41" fmla="*/ 585 h 898"/>
                  <a:gd name="T42" fmla="*/ 605 w 633"/>
                  <a:gd name="T43" fmla="*/ 517 h 898"/>
                  <a:gd name="T44" fmla="*/ 621 w 633"/>
                  <a:gd name="T45" fmla="*/ 450 h 898"/>
                  <a:gd name="T46" fmla="*/ 631 w 633"/>
                  <a:gd name="T47" fmla="*/ 383 h 898"/>
                  <a:gd name="T48" fmla="*/ 633 w 633"/>
                  <a:gd name="T49" fmla="*/ 320 h 898"/>
                  <a:gd name="T50" fmla="*/ 627 w 633"/>
                  <a:gd name="T51" fmla="*/ 259 h 898"/>
                  <a:gd name="T52" fmla="*/ 617 w 633"/>
                  <a:gd name="T53" fmla="*/ 203 h 898"/>
                  <a:gd name="T54" fmla="*/ 599 w 633"/>
                  <a:gd name="T55" fmla="*/ 151 h 898"/>
                  <a:gd name="T56" fmla="*/ 576 w 633"/>
                  <a:gd name="T57" fmla="*/ 106 h 898"/>
                  <a:gd name="T58" fmla="*/ 547 w 633"/>
                  <a:gd name="T59" fmla="*/ 68 h 898"/>
                  <a:gd name="T60" fmla="*/ 512 w 633"/>
                  <a:gd name="T61" fmla="*/ 36 h 898"/>
                  <a:gd name="T62" fmla="*/ 473 w 633"/>
                  <a:gd name="T63" fmla="*/ 15 h 898"/>
                  <a:gd name="T64" fmla="*/ 429 w 633"/>
                  <a:gd name="T65" fmla="*/ 2 h 898"/>
                  <a:gd name="T66" fmla="*/ 384 w 633"/>
                  <a:gd name="T67" fmla="*/ 0 h 898"/>
                  <a:gd name="T68" fmla="*/ 337 w 633"/>
                  <a:gd name="T69" fmla="*/ 9 h 898"/>
                  <a:gd name="T70" fmla="*/ 292 w 633"/>
                  <a:gd name="T71" fmla="*/ 25 h 898"/>
                  <a:gd name="T72" fmla="*/ 246 w 633"/>
                  <a:gd name="T73" fmla="*/ 52 h 898"/>
                  <a:gd name="T74" fmla="*/ 203 w 633"/>
                  <a:gd name="T75" fmla="*/ 86 h 898"/>
                  <a:gd name="T76" fmla="*/ 162 w 633"/>
                  <a:gd name="T77" fmla="*/ 127 h 898"/>
                  <a:gd name="T78" fmla="*/ 124 w 633"/>
                  <a:gd name="T79" fmla="*/ 176 h 898"/>
                  <a:gd name="T80" fmla="*/ 89 w 633"/>
                  <a:gd name="T81" fmla="*/ 231 h 898"/>
                  <a:gd name="T82" fmla="*/ 58 w 633"/>
                  <a:gd name="T83" fmla="*/ 291 h 898"/>
                  <a:gd name="T84" fmla="*/ 34 w 633"/>
                  <a:gd name="T85" fmla="*/ 357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3" h="898">
                    <a:moveTo>
                      <a:pt x="34" y="357"/>
                    </a:moveTo>
                    <a:lnTo>
                      <a:pt x="27" y="380"/>
                    </a:lnTo>
                    <a:lnTo>
                      <a:pt x="20" y="403"/>
                    </a:lnTo>
                    <a:lnTo>
                      <a:pt x="15" y="425"/>
                    </a:lnTo>
                    <a:lnTo>
                      <a:pt x="11" y="448"/>
                    </a:lnTo>
                    <a:lnTo>
                      <a:pt x="7" y="470"/>
                    </a:lnTo>
                    <a:lnTo>
                      <a:pt x="4" y="492"/>
                    </a:lnTo>
                    <a:lnTo>
                      <a:pt x="2" y="514"/>
                    </a:lnTo>
                    <a:lnTo>
                      <a:pt x="0" y="536"/>
                    </a:lnTo>
                    <a:lnTo>
                      <a:pt x="0" y="557"/>
                    </a:lnTo>
                    <a:lnTo>
                      <a:pt x="0" y="579"/>
                    </a:lnTo>
                    <a:lnTo>
                      <a:pt x="1" y="599"/>
                    </a:lnTo>
                    <a:lnTo>
                      <a:pt x="2" y="619"/>
                    </a:lnTo>
                    <a:lnTo>
                      <a:pt x="4" y="639"/>
                    </a:lnTo>
                    <a:lnTo>
                      <a:pt x="8" y="658"/>
                    </a:lnTo>
                    <a:lnTo>
                      <a:pt x="12" y="677"/>
                    </a:lnTo>
                    <a:lnTo>
                      <a:pt x="16" y="695"/>
                    </a:lnTo>
                    <a:lnTo>
                      <a:pt x="21" y="713"/>
                    </a:lnTo>
                    <a:lnTo>
                      <a:pt x="27" y="731"/>
                    </a:lnTo>
                    <a:lnTo>
                      <a:pt x="33" y="746"/>
                    </a:lnTo>
                    <a:lnTo>
                      <a:pt x="40" y="762"/>
                    </a:lnTo>
                    <a:lnTo>
                      <a:pt x="48" y="778"/>
                    </a:lnTo>
                    <a:lnTo>
                      <a:pt x="56" y="792"/>
                    </a:lnTo>
                    <a:lnTo>
                      <a:pt x="66" y="805"/>
                    </a:lnTo>
                    <a:lnTo>
                      <a:pt x="75" y="818"/>
                    </a:lnTo>
                    <a:lnTo>
                      <a:pt x="85" y="831"/>
                    </a:lnTo>
                    <a:lnTo>
                      <a:pt x="96" y="841"/>
                    </a:lnTo>
                    <a:lnTo>
                      <a:pt x="108" y="852"/>
                    </a:lnTo>
                    <a:lnTo>
                      <a:pt x="120" y="861"/>
                    </a:lnTo>
                    <a:lnTo>
                      <a:pt x="132" y="870"/>
                    </a:lnTo>
                    <a:lnTo>
                      <a:pt x="146" y="877"/>
                    </a:lnTo>
                    <a:lnTo>
                      <a:pt x="160" y="884"/>
                    </a:lnTo>
                    <a:lnTo>
                      <a:pt x="173" y="889"/>
                    </a:lnTo>
                    <a:lnTo>
                      <a:pt x="188" y="893"/>
                    </a:lnTo>
                    <a:lnTo>
                      <a:pt x="203" y="895"/>
                    </a:lnTo>
                    <a:lnTo>
                      <a:pt x="219" y="897"/>
                    </a:lnTo>
                    <a:lnTo>
                      <a:pt x="234" y="898"/>
                    </a:lnTo>
                    <a:lnTo>
                      <a:pt x="248" y="897"/>
                    </a:lnTo>
                    <a:lnTo>
                      <a:pt x="264" y="896"/>
                    </a:lnTo>
                    <a:lnTo>
                      <a:pt x="279" y="893"/>
                    </a:lnTo>
                    <a:lnTo>
                      <a:pt x="295" y="890"/>
                    </a:lnTo>
                    <a:lnTo>
                      <a:pt x="310" y="885"/>
                    </a:lnTo>
                    <a:lnTo>
                      <a:pt x="325" y="879"/>
                    </a:lnTo>
                    <a:lnTo>
                      <a:pt x="340" y="872"/>
                    </a:lnTo>
                    <a:lnTo>
                      <a:pt x="356" y="865"/>
                    </a:lnTo>
                    <a:lnTo>
                      <a:pt x="371" y="856"/>
                    </a:lnTo>
                    <a:lnTo>
                      <a:pt x="386" y="847"/>
                    </a:lnTo>
                    <a:lnTo>
                      <a:pt x="400" y="836"/>
                    </a:lnTo>
                    <a:lnTo>
                      <a:pt x="415" y="824"/>
                    </a:lnTo>
                    <a:lnTo>
                      <a:pt x="429" y="812"/>
                    </a:lnTo>
                    <a:lnTo>
                      <a:pt x="444" y="799"/>
                    </a:lnTo>
                    <a:lnTo>
                      <a:pt x="457" y="785"/>
                    </a:lnTo>
                    <a:lnTo>
                      <a:pt x="471" y="771"/>
                    </a:lnTo>
                    <a:lnTo>
                      <a:pt x="484" y="755"/>
                    </a:lnTo>
                    <a:lnTo>
                      <a:pt x="497" y="739"/>
                    </a:lnTo>
                    <a:lnTo>
                      <a:pt x="509" y="722"/>
                    </a:lnTo>
                    <a:lnTo>
                      <a:pt x="521" y="704"/>
                    </a:lnTo>
                    <a:lnTo>
                      <a:pt x="532" y="686"/>
                    </a:lnTo>
                    <a:lnTo>
                      <a:pt x="543" y="667"/>
                    </a:lnTo>
                    <a:lnTo>
                      <a:pt x="554" y="647"/>
                    </a:lnTo>
                    <a:lnTo>
                      <a:pt x="564" y="627"/>
                    </a:lnTo>
                    <a:lnTo>
                      <a:pt x="574" y="606"/>
                    </a:lnTo>
                    <a:lnTo>
                      <a:pt x="582" y="585"/>
                    </a:lnTo>
                    <a:lnTo>
                      <a:pt x="590" y="563"/>
                    </a:lnTo>
                    <a:lnTo>
                      <a:pt x="599" y="541"/>
                    </a:lnTo>
                    <a:lnTo>
                      <a:pt x="605" y="517"/>
                    </a:lnTo>
                    <a:lnTo>
                      <a:pt x="612" y="495"/>
                    </a:lnTo>
                    <a:lnTo>
                      <a:pt x="617" y="472"/>
                    </a:lnTo>
                    <a:lnTo>
                      <a:pt x="621" y="450"/>
                    </a:lnTo>
                    <a:lnTo>
                      <a:pt x="625" y="428"/>
                    </a:lnTo>
                    <a:lnTo>
                      <a:pt x="629" y="405"/>
                    </a:lnTo>
                    <a:lnTo>
                      <a:pt x="631" y="383"/>
                    </a:lnTo>
                    <a:lnTo>
                      <a:pt x="632" y="362"/>
                    </a:lnTo>
                    <a:lnTo>
                      <a:pt x="633" y="341"/>
                    </a:lnTo>
                    <a:lnTo>
                      <a:pt x="633" y="320"/>
                    </a:lnTo>
                    <a:lnTo>
                      <a:pt x="632" y="299"/>
                    </a:lnTo>
                    <a:lnTo>
                      <a:pt x="630" y="279"/>
                    </a:lnTo>
                    <a:lnTo>
                      <a:pt x="627" y="259"/>
                    </a:lnTo>
                    <a:lnTo>
                      <a:pt x="624" y="240"/>
                    </a:lnTo>
                    <a:lnTo>
                      <a:pt x="621" y="221"/>
                    </a:lnTo>
                    <a:lnTo>
                      <a:pt x="617" y="203"/>
                    </a:lnTo>
                    <a:lnTo>
                      <a:pt x="612" y="185"/>
                    </a:lnTo>
                    <a:lnTo>
                      <a:pt x="605" y="168"/>
                    </a:lnTo>
                    <a:lnTo>
                      <a:pt x="599" y="151"/>
                    </a:lnTo>
                    <a:lnTo>
                      <a:pt x="593" y="135"/>
                    </a:lnTo>
                    <a:lnTo>
                      <a:pt x="584" y="120"/>
                    </a:lnTo>
                    <a:lnTo>
                      <a:pt x="576" y="106"/>
                    </a:lnTo>
                    <a:lnTo>
                      <a:pt x="567" y="92"/>
                    </a:lnTo>
                    <a:lnTo>
                      <a:pt x="558" y="79"/>
                    </a:lnTo>
                    <a:lnTo>
                      <a:pt x="547" y="68"/>
                    </a:lnTo>
                    <a:lnTo>
                      <a:pt x="537" y="56"/>
                    </a:lnTo>
                    <a:lnTo>
                      <a:pt x="525" y="45"/>
                    </a:lnTo>
                    <a:lnTo>
                      <a:pt x="512" y="36"/>
                    </a:lnTo>
                    <a:lnTo>
                      <a:pt x="500" y="29"/>
                    </a:lnTo>
                    <a:lnTo>
                      <a:pt x="487" y="21"/>
                    </a:lnTo>
                    <a:lnTo>
                      <a:pt x="473" y="15"/>
                    </a:lnTo>
                    <a:lnTo>
                      <a:pt x="458" y="10"/>
                    </a:lnTo>
                    <a:lnTo>
                      <a:pt x="444" y="5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398" y="0"/>
                    </a:lnTo>
                    <a:lnTo>
                      <a:pt x="384" y="0"/>
                    </a:lnTo>
                    <a:lnTo>
                      <a:pt x="369" y="2"/>
                    </a:lnTo>
                    <a:lnTo>
                      <a:pt x="353" y="4"/>
                    </a:lnTo>
                    <a:lnTo>
                      <a:pt x="337" y="9"/>
                    </a:lnTo>
                    <a:lnTo>
                      <a:pt x="322" y="13"/>
                    </a:lnTo>
                    <a:lnTo>
                      <a:pt x="306" y="19"/>
                    </a:lnTo>
                    <a:lnTo>
                      <a:pt x="292" y="25"/>
                    </a:lnTo>
                    <a:lnTo>
                      <a:pt x="277" y="33"/>
                    </a:lnTo>
                    <a:lnTo>
                      <a:pt x="261" y="42"/>
                    </a:lnTo>
                    <a:lnTo>
                      <a:pt x="246" y="52"/>
                    </a:lnTo>
                    <a:lnTo>
                      <a:pt x="231" y="62"/>
                    </a:lnTo>
                    <a:lnTo>
                      <a:pt x="218" y="73"/>
                    </a:lnTo>
                    <a:lnTo>
                      <a:pt x="203" y="86"/>
                    </a:lnTo>
                    <a:lnTo>
                      <a:pt x="189" y="98"/>
                    </a:lnTo>
                    <a:lnTo>
                      <a:pt x="176" y="113"/>
                    </a:lnTo>
                    <a:lnTo>
                      <a:pt x="162" y="127"/>
                    </a:lnTo>
                    <a:lnTo>
                      <a:pt x="148" y="143"/>
                    </a:lnTo>
                    <a:lnTo>
                      <a:pt x="135" y="158"/>
                    </a:lnTo>
                    <a:lnTo>
                      <a:pt x="124" y="176"/>
                    </a:lnTo>
                    <a:lnTo>
                      <a:pt x="111" y="193"/>
                    </a:lnTo>
                    <a:lnTo>
                      <a:pt x="99" y="212"/>
                    </a:lnTo>
                    <a:lnTo>
                      <a:pt x="89" y="231"/>
                    </a:lnTo>
                    <a:lnTo>
                      <a:pt x="78" y="250"/>
                    </a:lnTo>
                    <a:lnTo>
                      <a:pt x="68" y="270"/>
                    </a:lnTo>
                    <a:lnTo>
                      <a:pt x="58" y="291"/>
                    </a:lnTo>
                    <a:lnTo>
                      <a:pt x="50" y="313"/>
                    </a:lnTo>
                    <a:lnTo>
                      <a:pt x="41" y="335"/>
                    </a:lnTo>
                    <a:lnTo>
                      <a:pt x="34" y="357"/>
                    </a:lnTo>
                    <a:close/>
                  </a:path>
                </a:pathLst>
              </a:custGeom>
              <a:solidFill>
                <a:srgbClr val="F6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67"/>
              <p:cNvSpPr>
                <a:spLocks noEditPoints="1"/>
              </p:cNvSpPr>
              <p:nvPr/>
            </p:nvSpPr>
            <p:spPr bwMode="auto">
              <a:xfrm>
                <a:off x="3422380" y="4100005"/>
                <a:ext cx="426057" cy="636000"/>
              </a:xfrm>
              <a:custGeom>
                <a:avLst/>
                <a:gdLst>
                  <a:gd name="T0" fmla="*/ 264 w 818"/>
                  <a:gd name="T1" fmla="*/ 85 h 1083"/>
                  <a:gd name="T2" fmla="*/ 179 w 818"/>
                  <a:gd name="T3" fmla="*/ 167 h 1083"/>
                  <a:gd name="T4" fmla="*/ 106 w 818"/>
                  <a:gd name="T5" fmla="*/ 269 h 1083"/>
                  <a:gd name="T6" fmla="*/ 50 w 818"/>
                  <a:gd name="T7" fmla="*/ 390 h 1083"/>
                  <a:gd name="T8" fmla="*/ 20 w 818"/>
                  <a:gd name="T9" fmla="*/ 489 h 1083"/>
                  <a:gd name="T10" fmla="*/ 5 w 818"/>
                  <a:gd name="T11" fmla="*/ 578 h 1083"/>
                  <a:gd name="T12" fmla="*/ 0 w 818"/>
                  <a:gd name="T13" fmla="*/ 664 h 1083"/>
                  <a:gd name="T14" fmla="*/ 7 w 818"/>
                  <a:gd name="T15" fmla="*/ 748 h 1083"/>
                  <a:gd name="T16" fmla="*/ 22 w 818"/>
                  <a:gd name="T17" fmla="*/ 822 h 1083"/>
                  <a:gd name="T18" fmla="*/ 47 w 818"/>
                  <a:gd name="T19" fmla="*/ 889 h 1083"/>
                  <a:gd name="T20" fmla="*/ 81 w 818"/>
                  <a:gd name="T21" fmla="*/ 949 h 1083"/>
                  <a:gd name="T22" fmla="*/ 122 w 818"/>
                  <a:gd name="T23" fmla="*/ 998 h 1083"/>
                  <a:gd name="T24" fmla="*/ 169 w 818"/>
                  <a:gd name="T25" fmla="*/ 1037 h 1083"/>
                  <a:gd name="T26" fmla="*/ 223 w 818"/>
                  <a:gd name="T27" fmla="*/ 1064 h 1083"/>
                  <a:gd name="T28" fmla="*/ 282 w 818"/>
                  <a:gd name="T29" fmla="*/ 1080 h 1083"/>
                  <a:gd name="T30" fmla="*/ 343 w 818"/>
                  <a:gd name="T31" fmla="*/ 1083 h 1083"/>
                  <a:gd name="T32" fmla="*/ 406 w 818"/>
                  <a:gd name="T33" fmla="*/ 1074 h 1083"/>
                  <a:gd name="T34" fmla="*/ 468 w 818"/>
                  <a:gd name="T35" fmla="*/ 1052 h 1083"/>
                  <a:gd name="T36" fmla="*/ 554 w 818"/>
                  <a:gd name="T37" fmla="*/ 999 h 1083"/>
                  <a:gd name="T38" fmla="*/ 639 w 818"/>
                  <a:gd name="T39" fmla="*/ 917 h 1083"/>
                  <a:gd name="T40" fmla="*/ 712 w 818"/>
                  <a:gd name="T41" fmla="*/ 814 h 1083"/>
                  <a:gd name="T42" fmla="*/ 768 w 818"/>
                  <a:gd name="T43" fmla="*/ 694 h 1083"/>
                  <a:gd name="T44" fmla="*/ 805 w 818"/>
                  <a:gd name="T45" fmla="*/ 564 h 1083"/>
                  <a:gd name="T46" fmla="*/ 818 w 818"/>
                  <a:gd name="T47" fmla="*/ 435 h 1083"/>
                  <a:gd name="T48" fmla="*/ 808 w 818"/>
                  <a:gd name="T49" fmla="*/ 313 h 1083"/>
                  <a:gd name="T50" fmla="*/ 775 w 818"/>
                  <a:gd name="T51" fmla="*/ 204 h 1083"/>
                  <a:gd name="T52" fmla="*/ 738 w 818"/>
                  <a:gd name="T53" fmla="*/ 135 h 1083"/>
                  <a:gd name="T54" fmla="*/ 697 w 818"/>
                  <a:gd name="T55" fmla="*/ 86 h 1083"/>
                  <a:gd name="T56" fmla="*/ 649 w 818"/>
                  <a:gd name="T57" fmla="*/ 47 h 1083"/>
                  <a:gd name="T58" fmla="*/ 595 w 818"/>
                  <a:gd name="T59" fmla="*/ 19 h 1083"/>
                  <a:gd name="T60" fmla="*/ 536 w 818"/>
                  <a:gd name="T61" fmla="*/ 3 h 1083"/>
                  <a:gd name="T62" fmla="*/ 474 w 818"/>
                  <a:gd name="T63" fmla="*/ 0 h 1083"/>
                  <a:gd name="T64" fmla="*/ 412 w 818"/>
                  <a:gd name="T65" fmla="*/ 10 h 1083"/>
                  <a:gd name="T66" fmla="*/ 350 w 818"/>
                  <a:gd name="T67" fmla="*/ 32 h 1083"/>
                  <a:gd name="T68" fmla="*/ 273 w 818"/>
                  <a:gd name="T69" fmla="*/ 884 h 1083"/>
                  <a:gd name="T70" fmla="*/ 235 w 818"/>
                  <a:gd name="T71" fmla="*/ 847 h 1083"/>
                  <a:gd name="T72" fmla="*/ 205 w 818"/>
                  <a:gd name="T73" fmla="*/ 787 h 1083"/>
                  <a:gd name="T74" fmla="*/ 188 w 818"/>
                  <a:gd name="T75" fmla="*/ 708 h 1083"/>
                  <a:gd name="T76" fmla="*/ 187 w 818"/>
                  <a:gd name="T77" fmla="*/ 620 h 1083"/>
                  <a:gd name="T78" fmla="*/ 202 w 818"/>
                  <a:gd name="T79" fmla="*/ 526 h 1083"/>
                  <a:gd name="T80" fmla="*/ 232 w 818"/>
                  <a:gd name="T81" fmla="*/ 433 h 1083"/>
                  <a:gd name="T82" fmla="*/ 275 w 818"/>
                  <a:gd name="T83" fmla="*/ 349 h 1083"/>
                  <a:gd name="T84" fmla="*/ 328 w 818"/>
                  <a:gd name="T85" fmla="*/ 278 h 1083"/>
                  <a:gd name="T86" fmla="*/ 388 w 818"/>
                  <a:gd name="T87" fmla="*/ 224 h 1083"/>
                  <a:gd name="T88" fmla="*/ 447 w 818"/>
                  <a:gd name="T89" fmla="*/ 192 h 1083"/>
                  <a:gd name="T90" fmla="*/ 500 w 818"/>
                  <a:gd name="T91" fmla="*/ 185 h 1083"/>
                  <a:gd name="T92" fmla="*/ 545 w 818"/>
                  <a:gd name="T93" fmla="*/ 201 h 1083"/>
                  <a:gd name="T94" fmla="*/ 583 w 818"/>
                  <a:gd name="T95" fmla="*/ 237 h 1083"/>
                  <a:gd name="T96" fmla="*/ 614 w 818"/>
                  <a:gd name="T97" fmla="*/ 297 h 1083"/>
                  <a:gd name="T98" fmla="*/ 631 w 818"/>
                  <a:gd name="T99" fmla="*/ 375 h 1083"/>
                  <a:gd name="T100" fmla="*/ 632 w 818"/>
                  <a:gd name="T101" fmla="*/ 464 h 1083"/>
                  <a:gd name="T102" fmla="*/ 617 w 818"/>
                  <a:gd name="T103" fmla="*/ 558 h 1083"/>
                  <a:gd name="T104" fmla="*/ 586 w 818"/>
                  <a:gd name="T105" fmla="*/ 650 h 1083"/>
                  <a:gd name="T106" fmla="*/ 543 w 818"/>
                  <a:gd name="T107" fmla="*/ 736 h 1083"/>
                  <a:gd name="T108" fmla="*/ 490 w 818"/>
                  <a:gd name="T109" fmla="*/ 807 h 1083"/>
                  <a:gd name="T110" fmla="*/ 431 w 818"/>
                  <a:gd name="T111" fmla="*/ 860 h 1083"/>
                  <a:gd name="T112" fmla="*/ 371 w 818"/>
                  <a:gd name="T113" fmla="*/ 891 h 1083"/>
                  <a:gd name="T114" fmla="*/ 319 w 818"/>
                  <a:gd name="T115" fmla="*/ 898 h 1083"/>
                  <a:gd name="T116" fmla="*/ 295 w 818"/>
                  <a:gd name="T117" fmla="*/ 893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8" h="1083">
                    <a:moveTo>
                      <a:pt x="335" y="39"/>
                    </a:moveTo>
                    <a:lnTo>
                      <a:pt x="311" y="53"/>
                    </a:lnTo>
                    <a:lnTo>
                      <a:pt x="288" y="68"/>
                    </a:lnTo>
                    <a:lnTo>
                      <a:pt x="264" y="85"/>
                    </a:lnTo>
                    <a:lnTo>
                      <a:pt x="242" y="103"/>
                    </a:lnTo>
                    <a:lnTo>
                      <a:pt x="220" y="123"/>
                    </a:lnTo>
                    <a:lnTo>
                      <a:pt x="199" y="144"/>
                    </a:lnTo>
                    <a:lnTo>
                      <a:pt x="179" y="167"/>
                    </a:lnTo>
                    <a:lnTo>
                      <a:pt x="160" y="190"/>
                    </a:lnTo>
                    <a:lnTo>
                      <a:pt x="141" y="216"/>
                    </a:lnTo>
                    <a:lnTo>
                      <a:pt x="123" y="242"/>
                    </a:lnTo>
                    <a:lnTo>
                      <a:pt x="106" y="269"/>
                    </a:lnTo>
                    <a:lnTo>
                      <a:pt x="90" y="298"/>
                    </a:lnTo>
                    <a:lnTo>
                      <a:pt x="76" y="328"/>
                    </a:lnTo>
                    <a:lnTo>
                      <a:pt x="63" y="358"/>
                    </a:lnTo>
                    <a:lnTo>
                      <a:pt x="50" y="390"/>
                    </a:lnTo>
                    <a:lnTo>
                      <a:pt x="39" y="421"/>
                    </a:lnTo>
                    <a:lnTo>
                      <a:pt x="32" y="445"/>
                    </a:lnTo>
                    <a:lnTo>
                      <a:pt x="26" y="467"/>
                    </a:lnTo>
                    <a:lnTo>
                      <a:pt x="20" y="489"/>
                    </a:lnTo>
                    <a:lnTo>
                      <a:pt x="15" y="511"/>
                    </a:lnTo>
                    <a:lnTo>
                      <a:pt x="11" y="533"/>
                    </a:lnTo>
                    <a:lnTo>
                      <a:pt x="8" y="555"/>
                    </a:lnTo>
                    <a:lnTo>
                      <a:pt x="5" y="578"/>
                    </a:lnTo>
                    <a:lnTo>
                      <a:pt x="2" y="600"/>
                    </a:lnTo>
                    <a:lnTo>
                      <a:pt x="1" y="622"/>
                    </a:lnTo>
                    <a:lnTo>
                      <a:pt x="0" y="643"/>
                    </a:lnTo>
                    <a:lnTo>
                      <a:pt x="0" y="664"/>
                    </a:lnTo>
                    <a:lnTo>
                      <a:pt x="1" y="686"/>
                    </a:lnTo>
                    <a:lnTo>
                      <a:pt x="2" y="706"/>
                    </a:lnTo>
                    <a:lnTo>
                      <a:pt x="5" y="727"/>
                    </a:lnTo>
                    <a:lnTo>
                      <a:pt x="7" y="748"/>
                    </a:lnTo>
                    <a:lnTo>
                      <a:pt x="10" y="768"/>
                    </a:lnTo>
                    <a:lnTo>
                      <a:pt x="13" y="787"/>
                    </a:lnTo>
                    <a:lnTo>
                      <a:pt x="17" y="805"/>
                    </a:lnTo>
                    <a:lnTo>
                      <a:pt x="22" y="822"/>
                    </a:lnTo>
                    <a:lnTo>
                      <a:pt x="28" y="839"/>
                    </a:lnTo>
                    <a:lnTo>
                      <a:pt x="33" y="856"/>
                    </a:lnTo>
                    <a:lnTo>
                      <a:pt x="39" y="873"/>
                    </a:lnTo>
                    <a:lnTo>
                      <a:pt x="47" y="889"/>
                    </a:lnTo>
                    <a:lnTo>
                      <a:pt x="54" y="905"/>
                    </a:lnTo>
                    <a:lnTo>
                      <a:pt x="63" y="921"/>
                    </a:lnTo>
                    <a:lnTo>
                      <a:pt x="71" y="934"/>
                    </a:lnTo>
                    <a:lnTo>
                      <a:pt x="81" y="949"/>
                    </a:lnTo>
                    <a:lnTo>
                      <a:pt x="90" y="962"/>
                    </a:lnTo>
                    <a:lnTo>
                      <a:pt x="100" y="974"/>
                    </a:lnTo>
                    <a:lnTo>
                      <a:pt x="110" y="987"/>
                    </a:lnTo>
                    <a:lnTo>
                      <a:pt x="122" y="998"/>
                    </a:lnTo>
                    <a:lnTo>
                      <a:pt x="132" y="1008"/>
                    </a:lnTo>
                    <a:lnTo>
                      <a:pt x="145" y="1019"/>
                    </a:lnTo>
                    <a:lnTo>
                      <a:pt x="157" y="1028"/>
                    </a:lnTo>
                    <a:lnTo>
                      <a:pt x="169" y="1037"/>
                    </a:lnTo>
                    <a:lnTo>
                      <a:pt x="182" y="1045"/>
                    </a:lnTo>
                    <a:lnTo>
                      <a:pt x="196" y="1053"/>
                    </a:lnTo>
                    <a:lnTo>
                      <a:pt x="209" y="1059"/>
                    </a:lnTo>
                    <a:lnTo>
                      <a:pt x="223" y="1064"/>
                    </a:lnTo>
                    <a:lnTo>
                      <a:pt x="238" y="1069"/>
                    </a:lnTo>
                    <a:lnTo>
                      <a:pt x="253" y="1074"/>
                    </a:lnTo>
                    <a:lnTo>
                      <a:pt x="267" y="1077"/>
                    </a:lnTo>
                    <a:lnTo>
                      <a:pt x="282" y="1080"/>
                    </a:lnTo>
                    <a:lnTo>
                      <a:pt x="298" y="1082"/>
                    </a:lnTo>
                    <a:lnTo>
                      <a:pt x="313" y="1083"/>
                    </a:lnTo>
                    <a:lnTo>
                      <a:pt x="329" y="1083"/>
                    </a:lnTo>
                    <a:lnTo>
                      <a:pt x="343" y="1083"/>
                    </a:lnTo>
                    <a:lnTo>
                      <a:pt x="359" y="1082"/>
                    </a:lnTo>
                    <a:lnTo>
                      <a:pt x="375" y="1080"/>
                    </a:lnTo>
                    <a:lnTo>
                      <a:pt x="390" y="1077"/>
                    </a:lnTo>
                    <a:lnTo>
                      <a:pt x="406" y="1074"/>
                    </a:lnTo>
                    <a:lnTo>
                      <a:pt x="422" y="1069"/>
                    </a:lnTo>
                    <a:lnTo>
                      <a:pt x="436" y="1064"/>
                    </a:lnTo>
                    <a:lnTo>
                      <a:pt x="452" y="1058"/>
                    </a:lnTo>
                    <a:lnTo>
                      <a:pt x="468" y="1052"/>
                    </a:lnTo>
                    <a:lnTo>
                      <a:pt x="484" y="1044"/>
                    </a:lnTo>
                    <a:lnTo>
                      <a:pt x="507" y="1030"/>
                    </a:lnTo>
                    <a:lnTo>
                      <a:pt x="531" y="1016"/>
                    </a:lnTo>
                    <a:lnTo>
                      <a:pt x="554" y="999"/>
                    </a:lnTo>
                    <a:lnTo>
                      <a:pt x="577" y="981"/>
                    </a:lnTo>
                    <a:lnTo>
                      <a:pt x="598" y="961"/>
                    </a:lnTo>
                    <a:lnTo>
                      <a:pt x="619" y="940"/>
                    </a:lnTo>
                    <a:lnTo>
                      <a:pt x="639" y="917"/>
                    </a:lnTo>
                    <a:lnTo>
                      <a:pt x="659" y="893"/>
                    </a:lnTo>
                    <a:lnTo>
                      <a:pt x="677" y="868"/>
                    </a:lnTo>
                    <a:lnTo>
                      <a:pt x="695" y="841"/>
                    </a:lnTo>
                    <a:lnTo>
                      <a:pt x="712" y="814"/>
                    </a:lnTo>
                    <a:lnTo>
                      <a:pt x="728" y="786"/>
                    </a:lnTo>
                    <a:lnTo>
                      <a:pt x="743" y="756"/>
                    </a:lnTo>
                    <a:lnTo>
                      <a:pt x="756" y="725"/>
                    </a:lnTo>
                    <a:lnTo>
                      <a:pt x="768" y="694"/>
                    </a:lnTo>
                    <a:lnTo>
                      <a:pt x="780" y="662"/>
                    </a:lnTo>
                    <a:lnTo>
                      <a:pt x="789" y="629"/>
                    </a:lnTo>
                    <a:lnTo>
                      <a:pt x="798" y="597"/>
                    </a:lnTo>
                    <a:lnTo>
                      <a:pt x="805" y="564"/>
                    </a:lnTo>
                    <a:lnTo>
                      <a:pt x="810" y="531"/>
                    </a:lnTo>
                    <a:lnTo>
                      <a:pt x="814" y="499"/>
                    </a:lnTo>
                    <a:lnTo>
                      <a:pt x="817" y="467"/>
                    </a:lnTo>
                    <a:lnTo>
                      <a:pt x="818" y="435"/>
                    </a:lnTo>
                    <a:lnTo>
                      <a:pt x="818" y="403"/>
                    </a:lnTo>
                    <a:lnTo>
                      <a:pt x="815" y="373"/>
                    </a:lnTo>
                    <a:lnTo>
                      <a:pt x="812" y="342"/>
                    </a:lnTo>
                    <a:lnTo>
                      <a:pt x="808" y="313"/>
                    </a:lnTo>
                    <a:lnTo>
                      <a:pt x="802" y="284"/>
                    </a:lnTo>
                    <a:lnTo>
                      <a:pt x="794" y="257"/>
                    </a:lnTo>
                    <a:lnTo>
                      <a:pt x="786" y="229"/>
                    </a:lnTo>
                    <a:lnTo>
                      <a:pt x="775" y="204"/>
                    </a:lnTo>
                    <a:lnTo>
                      <a:pt x="764" y="179"/>
                    </a:lnTo>
                    <a:lnTo>
                      <a:pt x="755" y="164"/>
                    </a:lnTo>
                    <a:lnTo>
                      <a:pt x="747" y="149"/>
                    </a:lnTo>
                    <a:lnTo>
                      <a:pt x="738" y="135"/>
                    </a:lnTo>
                    <a:lnTo>
                      <a:pt x="729" y="122"/>
                    </a:lnTo>
                    <a:lnTo>
                      <a:pt x="718" y="109"/>
                    </a:lnTo>
                    <a:lnTo>
                      <a:pt x="708" y="97"/>
                    </a:lnTo>
                    <a:lnTo>
                      <a:pt x="697" y="86"/>
                    </a:lnTo>
                    <a:lnTo>
                      <a:pt x="686" y="75"/>
                    </a:lnTo>
                    <a:lnTo>
                      <a:pt x="674" y="65"/>
                    </a:lnTo>
                    <a:lnTo>
                      <a:pt x="661" y="55"/>
                    </a:lnTo>
                    <a:lnTo>
                      <a:pt x="649" y="47"/>
                    </a:lnTo>
                    <a:lnTo>
                      <a:pt x="636" y="39"/>
                    </a:lnTo>
                    <a:lnTo>
                      <a:pt x="622" y="32"/>
                    </a:lnTo>
                    <a:lnTo>
                      <a:pt x="609" y="26"/>
                    </a:lnTo>
                    <a:lnTo>
                      <a:pt x="595" y="19"/>
                    </a:lnTo>
                    <a:lnTo>
                      <a:pt x="580" y="14"/>
                    </a:lnTo>
                    <a:lnTo>
                      <a:pt x="565" y="10"/>
                    </a:lnTo>
                    <a:lnTo>
                      <a:pt x="550" y="7"/>
                    </a:lnTo>
                    <a:lnTo>
                      <a:pt x="536" y="3"/>
                    </a:lnTo>
                    <a:lnTo>
                      <a:pt x="521" y="1"/>
                    </a:lnTo>
                    <a:lnTo>
                      <a:pt x="505" y="0"/>
                    </a:lnTo>
                    <a:lnTo>
                      <a:pt x="490" y="0"/>
                    </a:lnTo>
                    <a:lnTo>
                      <a:pt x="474" y="0"/>
                    </a:lnTo>
                    <a:lnTo>
                      <a:pt x="460" y="1"/>
                    </a:lnTo>
                    <a:lnTo>
                      <a:pt x="444" y="3"/>
                    </a:lnTo>
                    <a:lnTo>
                      <a:pt x="428" y="7"/>
                    </a:lnTo>
                    <a:lnTo>
                      <a:pt x="412" y="10"/>
                    </a:lnTo>
                    <a:lnTo>
                      <a:pt x="397" y="14"/>
                    </a:lnTo>
                    <a:lnTo>
                      <a:pt x="381" y="19"/>
                    </a:lnTo>
                    <a:lnTo>
                      <a:pt x="366" y="26"/>
                    </a:lnTo>
                    <a:lnTo>
                      <a:pt x="350" y="32"/>
                    </a:lnTo>
                    <a:lnTo>
                      <a:pt x="335" y="39"/>
                    </a:lnTo>
                    <a:close/>
                    <a:moveTo>
                      <a:pt x="295" y="893"/>
                    </a:moveTo>
                    <a:lnTo>
                      <a:pt x="284" y="889"/>
                    </a:lnTo>
                    <a:lnTo>
                      <a:pt x="273" y="884"/>
                    </a:lnTo>
                    <a:lnTo>
                      <a:pt x="263" y="876"/>
                    </a:lnTo>
                    <a:lnTo>
                      <a:pt x="253" y="868"/>
                    </a:lnTo>
                    <a:lnTo>
                      <a:pt x="244" y="858"/>
                    </a:lnTo>
                    <a:lnTo>
                      <a:pt x="235" y="847"/>
                    </a:lnTo>
                    <a:lnTo>
                      <a:pt x="227" y="834"/>
                    </a:lnTo>
                    <a:lnTo>
                      <a:pt x="220" y="820"/>
                    </a:lnTo>
                    <a:lnTo>
                      <a:pt x="211" y="805"/>
                    </a:lnTo>
                    <a:lnTo>
                      <a:pt x="205" y="787"/>
                    </a:lnTo>
                    <a:lnTo>
                      <a:pt x="199" y="769"/>
                    </a:lnTo>
                    <a:lnTo>
                      <a:pt x="195" y="750"/>
                    </a:lnTo>
                    <a:lnTo>
                      <a:pt x="190" y="730"/>
                    </a:lnTo>
                    <a:lnTo>
                      <a:pt x="188" y="708"/>
                    </a:lnTo>
                    <a:lnTo>
                      <a:pt x="186" y="687"/>
                    </a:lnTo>
                    <a:lnTo>
                      <a:pt x="185" y="665"/>
                    </a:lnTo>
                    <a:lnTo>
                      <a:pt x="186" y="643"/>
                    </a:lnTo>
                    <a:lnTo>
                      <a:pt x="187" y="620"/>
                    </a:lnTo>
                    <a:lnTo>
                      <a:pt x="189" y="597"/>
                    </a:lnTo>
                    <a:lnTo>
                      <a:pt x="192" y="573"/>
                    </a:lnTo>
                    <a:lnTo>
                      <a:pt x="197" y="550"/>
                    </a:lnTo>
                    <a:lnTo>
                      <a:pt x="202" y="526"/>
                    </a:lnTo>
                    <a:lnTo>
                      <a:pt x="207" y="503"/>
                    </a:lnTo>
                    <a:lnTo>
                      <a:pt x="215" y="478"/>
                    </a:lnTo>
                    <a:lnTo>
                      <a:pt x="223" y="455"/>
                    </a:lnTo>
                    <a:lnTo>
                      <a:pt x="232" y="433"/>
                    </a:lnTo>
                    <a:lnTo>
                      <a:pt x="241" y="411"/>
                    </a:lnTo>
                    <a:lnTo>
                      <a:pt x="252" y="389"/>
                    </a:lnTo>
                    <a:lnTo>
                      <a:pt x="263" y="369"/>
                    </a:lnTo>
                    <a:lnTo>
                      <a:pt x="275" y="349"/>
                    </a:lnTo>
                    <a:lnTo>
                      <a:pt x="288" y="330"/>
                    </a:lnTo>
                    <a:lnTo>
                      <a:pt x="300" y="311"/>
                    </a:lnTo>
                    <a:lnTo>
                      <a:pt x="314" y="294"/>
                    </a:lnTo>
                    <a:lnTo>
                      <a:pt x="328" y="278"/>
                    </a:lnTo>
                    <a:lnTo>
                      <a:pt x="342" y="262"/>
                    </a:lnTo>
                    <a:lnTo>
                      <a:pt x="357" y="248"/>
                    </a:lnTo>
                    <a:lnTo>
                      <a:pt x="372" y="236"/>
                    </a:lnTo>
                    <a:lnTo>
                      <a:pt x="388" y="224"/>
                    </a:lnTo>
                    <a:lnTo>
                      <a:pt x="403" y="213"/>
                    </a:lnTo>
                    <a:lnTo>
                      <a:pt x="420" y="204"/>
                    </a:lnTo>
                    <a:lnTo>
                      <a:pt x="433" y="198"/>
                    </a:lnTo>
                    <a:lnTo>
                      <a:pt x="447" y="192"/>
                    </a:lnTo>
                    <a:lnTo>
                      <a:pt x="461" y="189"/>
                    </a:lnTo>
                    <a:lnTo>
                      <a:pt x="474" y="186"/>
                    </a:lnTo>
                    <a:lnTo>
                      <a:pt x="487" y="185"/>
                    </a:lnTo>
                    <a:lnTo>
                      <a:pt x="500" y="185"/>
                    </a:lnTo>
                    <a:lnTo>
                      <a:pt x="511" y="187"/>
                    </a:lnTo>
                    <a:lnTo>
                      <a:pt x="523" y="190"/>
                    </a:lnTo>
                    <a:lnTo>
                      <a:pt x="535" y="194"/>
                    </a:lnTo>
                    <a:lnTo>
                      <a:pt x="545" y="201"/>
                    </a:lnTo>
                    <a:lnTo>
                      <a:pt x="556" y="207"/>
                    </a:lnTo>
                    <a:lnTo>
                      <a:pt x="565" y="216"/>
                    </a:lnTo>
                    <a:lnTo>
                      <a:pt x="575" y="226"/>
                    </a:lnTo>
                    <a:lnTo>
                      <a:pt x="583" y="237"/>
                    </a:lnTo>
                    <a:lnTo>
                      <a:pt x="592" y="249"/>
                    </a:lnTo>
                    <a:lnTo>
                      <a:pt x="599" y="263"/>
                    </a:lnTo>
                    <a:lnTo>
                      <a:pt x="606" y="279"/>
                    </a:lnTo>
                    <a:lnTo>
                      <a:pt x="614" y="297"/>
                    </a:lnTo>
                    <a:lnTo>
                      <a:pt x="619" y="315"/>
                    </a:lnTo>
                    <a:lnTo>
                      <a:pt x="623" y="335"/>
                    </a:lnTo>
                    <a:lnTo>
                      <a:pt x="628" y="355"/>
                    </a:lnTo>
                    <a:lnTo>
                      <a:pt x="631" y="375"/>
                    </a:lnTo>
                    <a:lnTo>
                      <a:pt x="632" y="397"/>
                    </a:lnTo>
                    <a:lnTo>
                      <a:pt x="633" y="418"/>
                    </a:lnTo>
                    <a:lnTo>
                      <a:pt x="633" y="441"/>
                    </a:lnTo>
                    <a:lnTo>
                      <a:pt x="632" y="464"/>
                    </a:lnTo>
                    <a:lnTo>
                      <a:pt x="630" y="487"/>
                    </a:lnTo>
                    <a:lnTo>
                      <a:pt x="626" y="510"/>
                    </a:lnTo>
                    <a:lnTo>
                      <a:pt x="622" y="533"/>
                    </a:lnTo>
                    <a:lnTo>
                      <a:pt x="617" y="558"/>
                    </a:lnTo>
                    <a:lnTo>
                      <a:pt x="611" y="581"/>
                    </a:lnTo>
                    <a:lnTo>
                      <a:pt x="603" y="605"/>
                    </a:lnTo>
                    <a:lnTo>
                      <a:pt x="596" y="628"/>
                    </a:lnTo>
                    <a:lnTo>
                      <a:pt x="586" y="650"/>
                    </a:lnTo>
                    <a:lnTo>
                      <a:pt x="577" y="673"/>
                    </a:lnTo>
                    <a:lnTo>
                      <a:pt x="566" y="695"/>
                    </a:lnTo>
                    <a:lnTo>
                      <a:pt x="556" y="716"/>
                    </a:lnTo>
                    <a:lnTo>
                      <a:pt x="543" y="736"/>
                    </a:lnTo>
                    <a:lnTo>
                      <a:pt x="531" y="755"/>
                    </a:lnTo>
                    <a:lnTo>
                      <a:pt x="518" y="773"/>
                    </a:lnTo>
                    <a:lnTo>
                      <a:pt x="505" y="790"/>
                    </a:lnTo>
                    <a:lnTo>
                      <a:pt x="490" y="807"/>
                    </a:lnTo>
                    <a:lnTo>
                      <a:pt x="477" y="821"/>
                    </a:lnTo>
                    <a:lnTo>
                      <a:pt x="462" y="835"/>
                    </a:lnTo>
                    <a:lnTo>
                      <a:pt x="446" y="849"/>
                    </a:lnTo>
                    <a:lnTo>
                      <a:pt x="431" y="860"/>
                    </a:lnTo>
                    <a:lnTo>
                      <a:pt x="415" y="870"/>
                    </a:lnTo>
                    <a:lnTo>
                      <a:pt x="399" y="879"/>
                    </a:lnTo>
                    <a:lnTo>
                      <a:pt x="385" y="886"/>
                    </a:lnTo>
                    <a:lnTo>
                      <a:pt x="371" y="891"/>
                    </a:lnTo>
                    <a:lnTo>
                      <a:pt x="357" y="895"/>
                    </a:lnTo>
                    <a:lnTo>
                      <a:pt x="345" y="897"/>
                    </a:lnTo>
                    <a:lnTo>
                      <a:pt x="332" y="898"/>
                    </a:lnTo>
                    <a:lnTo>
                      <a:pt x="319" y="898"/>
                    </a:lnTo>
                    <a:lnTo>
                      <a:pt x="307" y="896"/>
                    </a:lnTo>
                    <a:lnTo>
                      <a:pt x="295" y="893"/>
                    </a:lnTo>
                    <a:lnTo>
                      <a:pt x="39" y="421"/>
                    </a:lnTo>
                    <a:lnTo>
                      <a:pt x="295" y="893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68"/>
              <p:cNvSpPr>
                <a:spLocks/>
              </p:cNvSpPr>
              <p:nvPr/>
            </p:nvSpPr>
            <p:spPr bwMode="auto">
              <a:xfrm>
                <a:off x="3118425" y="3777609"/>
                <a:ext cx="1005392" cy="1107872"/>
              </a:xfrm>
              <a:custGeom>
                <a:avLst/>
                <a:gdLst>
                  <a:gd name="T0" fmla="*/ 2 w 1938"/>
                  <a:gd name="T1" fmla="*/ 868 h 1892"/>
                  <a:gd name="T2" fmla="*/ 2 w 1938"/>
                  <a:gd name="T3" fmla="*/ 1009 h 1892"/>
                  <a:gd name="T4" fmla="*/ 24 w 1938"/>
                  <a:gd name="T5" fmla="*/ 1148 h 1892"/>
                  <a:gd name="T6" fmla="*/ 66 w 1938"/>
                  <a:gd name="T7" fmla="*/ 1278 h 1892"/>
                  <a:gd name="T8" fmla="*/ 125 w 1938"/>
                  <a:gd name="T9" fmla="*/ 1403 h 1892"/>
                  <a:gd name="T10" fmla="*/ 202 w 1938"/>
                  <a:gd name="T11" fmla="*/ 1517 h 1892"/>
                  <a:gd name="T12" fmla="*/ 295 w 1938"/>
                  <a:gd name="T13" fmla="*/ 1619 h 1892"/>
                  <a:gd name="T14" fmla="*/ 402 w 1938"/>
                  <a:gd name="T15" fmla="*/ 1708 h 1892"/>
                  <a:gd name="T16" fmla="*/ 523 w 1938"/>
                  <a:gd name="T17" fmla="*/ 1782 h 1892"/>
                  <a:gd name="T18" fmla="*/ 656 w 1938"/>
                  <a:gd name="T19" fmla="*/ 1838 h 1892"/>
                  <a:gd name="T20" fmla="*/ 799 w 1938"/>
                  <a:gd name="T21" fmla="*/ 1876 h 1892"/>
                  <a:gd name="T22" fmla="*/ 946 w 1938"/>
                  <a:gd name="T23" fmla="*/ 1892 h 1892"/>
                  <a:gd name="T24" fmla="*/ 1091 w 1938"/>
                  <a:gd name="T25" fmla="*/ 1885 h 1892"/>
                  <a:gd name="T26" fmla="*/ 1229 w 1938"/>
                  <a:gd name="T27" fmla="*/ 1859 h 1892"/>
                  <a:gd name="T28" fmla="*/ 1361 w 1938"/>
                  <a:gd name="T29" fmla="*/ 1815 h 1892"/>
                  <a:gd name="T30" fmla="*/ 1485 w 1938"/>
                  <a:gd name="T31" fmla="*/ 1751 h 1892"/>
                  <a:gd name="T32" fmla="*/ 1598 w 1938"/>
                  <a:gd name="T33" fmla="*/ 1672 h 1892"/>
                  <a:gd name="T34" fmla="*/ 1697 w 1938"/>
                  <a:gd name="T35" fmla="*/ 1577 h 1892"/>
                  <a:gd name="T36" fmla="*/ 1783 w 1938"/>
                  <a:gd name="T37" fmla="*/ 1468 h 1892"/>
                  <a:gd name="T38" fmla="*/ 1851 w 1938"/>
                  <a:gd name="T39" fmla="*/ 1347 h 1892"/>
                  <a:gd name="T40" fmla="*/ 1901 w 1938"/>
                  <a:gd name="T41" fmla="*/ 1215 h 1892"/>
                  <a:gd name="T42" fmla="*/ 1930 w 1938"/>
                  <a:gd name="T43" fmla="*/ 1073 h 1892"/>
                  <a:gd name="T44" fmla="*/ 1938 w 1938"/>
                  <a:gd name="T45" fmla="*/ 930 h 1892"/>
                  <a:gd name="T46" fmla="*/ 1924 w 1938"/>
                  <a:gd name="T47" fmla="*/ 791 h 1892"/>
                  <a:gd name="T48" fmla="*/ 1889 w 1938"/>
                  <a:gd name="T49" fmla="*/ 657 h 1892"/>
                  <a:gd name="T50" fmla="*/ 1835 w 1938"/>
                  <a:gd name="T51" fmla="*/ 530 h 1892"/>
                  <a:gd name="T52" fmla="*/ 1765 w 1938"/>
                  <a:gd name="T53" fmla="*/ 412 h 1892"/>
                  <a:gd name="T54" fmla="*/ 1676 w 1938"/>
                  <a:gd name="T55" fmla="*/ 306 h 1892"/>
                  <a:gd name="T56" fmla="*/ 1573 w 1938"/>
                  <a:gd name="T57" fmla="*/ 212 h 1892"/>
                  <a:gd name="T58" fmla="*/ 1457 w 1938"/>
                  <a:gd name="T59" fmla="*/ 133 h 1892"/>
                  <a:gd name="T60" fmla="*/ 1328 w 1938"/>
                  <a:gd name="T61" fmla="*/ 71 h 1892"/>
                  <a:gd name="T62" fmla="*/ 1188 w 1938"/>
                  <a:gd name="T63" fmla="*/ 27 h 1892"/>
                  <a:gd name="T64" fmla="*/ 1041 w 1938"/>
                  <a:gd name="T65" fmla="*/ 3 h 1892"/>
                  <a:gd name="T66" fmla="*/ 896 w 1938"/>
                  <a:gd name="T67" fmla="*/ 2 h 1892"/>
                  <a:gd name="T68" fmla="*/ 754 w 1938"/>
                  <a:gd name="T69" fmla="*/ 22 h 1892"/>
                  <a:gd name="T70" fmla="*/ 620 w 1938"/>
                  <a:gd name="T71" fmla="*/ 61 h 1892"/>
                  <a:gd name="T72" fmla="*/ 493 w 1938"/>
                  <a:gd name="T73" fmla="*/ 118 h 1892"/>
                  <a:gd name="T74" fmla="*/ 377 w 1938"/>
                  <a:gd name="T75" fmla="*/ 192 h 1892"/>
                  <a:gd name="T76" fmla="*/ 274 w 1938"/>
                  <a:gd name="T77" fmla="*/ 282 h 1892"/>
                  <a:gd name="T78" fmla="*/ 183 w 1938"/>
                  <a:gd name="T79" fmla="*/ 387 h 1892"/>
                  <a:gd name="T80" fmla="*/ 109 w 1938"/>
                  <a:gd name="T81" fmla="*/ 504 h 1892"/>
                  <a:gd name="T82" fmla="*/ 52 w 1938"/>
                  <a:gd name="T83" fmla="*/ 632 h 1892"/>
                  <a:gd name="T84" fmla="*/ 15 w 1938"/>
                  <a:gd name="T85" fmla="*/ 772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8" h="1892">
                    <a:moveTo>
                      <a:pt x="15" y="772"/>
                    </a:moveTo>
                    <a:lnTo>
                      <a:pt x="7" y="819"/>
                    </a:lnTo>
                    <a:lnTo>
                      <a:pt x="2" y="868"/>
                    </a:lnTo>
                    <a:lnTo>
                      <a:pt x="0" y="915"/>
                    </a:lnTo>
                    <a:lnTo>
                      <a:pt x="0" y="963"/>
                    </a:lnTo>
                    <a:lnTo>
                      <a:pt x="2" y="1009"/>
                    </a:lnTo>
                    <a:lnTo>
                      <a:pt x="7" y="1056"/>
                    </a:lnTo>
                    <a:lnTo>
                      <a:pt x="15" y="1102"/>
                    </a:lnTo>
                    <a:lnTo>
                      <a:pt x="24" y="1148"/>
                    </a:lnTo>
                    <a:lnTo>
                      <a:pt x="36" y="1192"/>
                    </a:lnTo>
                    <a:lnTo>
                      <a:pt x="50" y="1236"/>
                    </a:lnTo>
                    <a:lnTo>
                      <a:pt x="66" y="1278"/>
                    </a:lnTo>
                    <a:lnTo>
                      <a:pt x="84" y="1321"/>
                    </a:lnTo>
                    <a:lnTo>
                      <a:pt x="103" y="1363"/>
                    </a:lnTo>
                    <a:lnTo>
                      <a:pt x="125" y="1403"/>
                    </a:lnTo>
                    <a:lnTo>
                      <a:pt x="149" y="1442"/>
                    </a:lnTo>
                    <a:lnTo>
                      <a:pt x="174" y="1480"/>
                    </a:lnTo>
                    <a:lnTo>
                      <a:pt x="202" y="1517"/>
                    </a:lnTo>
                    <a:lnTo>
                      <a:pt x="231" y="1552"/>
                    </a:lnTo>
                    <a:lnTo>
                      <a:pt x="262" y="1587"/>
                    </a:lnTo>
                    <a:lnTo>
                      <a:pt x="295" y="1619"/>
                    </a:lnTo>
                    <a:lnTo>
                      <a:pt x="330" y="1651"/>
                    </a:lnTo>
                    <a:lnTo>
                      <a:pt x="365" y="1681"/>
                    </a:lnTo>
                    <a:lnTo>
                      <a:pt x="402" y="1708"/>
                    </a:lnTo>
                    <a:lnTo>
                      <a:pt x="441" y="1734"/>
                    </a:lnTo>
                    <a:lnTo>
                      <a:pt x="482" y="1759"/>
                    </a:lnTo>
                    <a:lnTo>
                      <a:pt x="523" y="1782"/>
                    </a:lnTo>
                    <a:lnTo>
                      <a:pt x="566" y="1803"/>
                    </a:lnTo>
                    <a:lnTo>
                      <a:pt x="610" y="1821"/>
                    </a:lnTo>
                    <a:lnTo>
                      <a:pt x="656" y="1838"/>
                    </a:lnTo>
                    <a:lnTo>
                      <a:pt x="702" y="1853"/>
                    </a:lnTo>
                    <a:lnTo>
                      <a:pt x="751" y="1865"/>
                    </a:lnTo>
                    <a:lnTo>
                      <a:pt x="799" y="1876"/>
                    </a:lnTo>
                    <a:lnTo>
                      <a:pt x="849" y="1883"/>
                    </a:lnTo>
                    <a:lnTo>
                      <a:pt x="898" y="1889"/>
                    </a:lnTo>
                    <a:lnTo>
                      <a:pt x="946" y="1892"/>
                    </a:lnTo>
                    <a:lnTo>
                      <a:pt x="995" y="1892"/>
                    </a:lnTo>
                    <a:lnTo>
                      <a:pt x="1043" y="1890"/>
                    </a:lnTo>
                    <a:lnTo>
                      <a:pt x="1091" y="1885"/>
                    </a:lnTo>
                    <a:lnTo>
                      <a:pt x="1137" y="1879"/>
                    </a:lnTo>
                    <a:lnTo>
                      <a:pt x="1184" y="1871"/>
                    </a:lnTo>
                    <a:lnTo>
                      <a:pt x="1229" y="1859"/>
                    </a:lnTo>
                    <a:lnTo>
                      <a:pt x="1275" y="1846"/>
                    </a:lnTo>
                    <a:lnTo>
                      <a:pt x="1319" y="1832"/>
                    </a:lnTo>
                    <a:lnTo>
                      <a:pt x="1361" y="1815"/>
                    </a:lnTo>
                    <a:lnTo>
                      <a:pt x="1403" y="1796"/>
                    </a:lnTo>
                    <a:lnTo>
                      <a:pt x="1445" y="1775"/>
                    </a:lnTo>
                    <a:lnTo>
                      <a:pt x="1485" y="1751"/>
                    </a:lnTo>
                    <a:lnTo>
                      <a:pt x="1524" y="1727"/>
                    </a:lnTo>
                    <a:lnTo>
                      <a:pt x="1561" y="1701"/>
                    </a:lnTo>
                    <a:lnTo>
                      <a:pt x="1598" y="1672"/>
                    </a:lnTo>
                    <a:lnTo>
                      <a:pt x="1633" y="1642"/>
                    </a:lnTo>
                    <a:lnTo>
                      <a:pt x="1665" y="1610"/>
                    </a:lnTo>
                    <a:lnTo>
                      <a:pt x="1697" y="1577"/>
                    </a:lnTo>
                    <a:lnTo>
                      <a:pt x="1728" y="1542"/>
                    </a:lnTo>
                    <a:lnTo>
                      <a:pt x="1755" y="1506"/>
                    </a:lnTo>
                    <a:lnTo>
                      <a:pt x="1783" y="1468"/>
                    </a:lnTo>
                    <a:lnTo>
                      <a:pt x="1807" y="1429"/>
                    </a:lnTo>
                    <a:lnTo>
                      <a:pt x="1830" y="1389"/>
                    </a:lnTo>
                    <a:lnTo>
                      <a:pt x="1851" y="1347"/>
                    </a:lnTo>
                    <a:lnTo>
                      <a:pt x="1870" y="1304"/>
                    </a:lnTo>
                    <a:lnTo>
                      <a:pt x="1886" y="1261"/>
                    </a:lnTo>
                    <a:lnTo>
                      <a:pt x="1901" y="1215"/>
                    </a:lnTo>
                    <a:lnTo>
                      <a:pt x="1913" y="1169"/>
                    </a:lnTo>
                    <a:lnTo>
                      <a:pt x="1923" y="1120"/>
                    </a:lnTo>
                    <a:lnTo>
                      <a:pt x="1930" y="1073"/>
                    </a:lnTo>
                    <a:lnTo>
                      <a:pt x="1936" y="1025"/>
                    </a:lnTo>
                    <a:lnTo>
                      <a:pt x="1938" y="977"/>
                    </a:lnTo>
                    <a:lnTo>
                      <a:pt x="1938" y="930"/>
                    </a:lnTo>
                    <a:lnTo>
                      <a:pt x="1936" y="883"/>
                    </a:lnTo>
                    <a:lnTo>
                      <a:pt x="1931" y="836"/>
                    </a:lnTo>
                    <a:lnTo>
                      <a:pt x="1924" y="791"/>
                    </a:lnTo>
                    <a:lnTo>
                      <a:pt x="1915" y="745"/>
                    </a:lnTo>
                    <a:lnTo>
                      <a:pt x="1903" y="700"/>
                    </a:lnTo>
                    <a:lnTo>
                      <a:pt x="1889" y="657"/>
                    </a:lnTo>
                    <a:lnTo>
                      <a:pt x="1873" y="613"/>
                    </a:lnTo>
                    <a:lnTo>
                      <a:pt x="1855" y="571"/>
                    </a:lnTo>
                    <a:lnTo>
                      <a:pt x="1835" y="530"/>
                    </a:lnTo>
                    <a:lnTo>
                      <a:pt x="1813" y="490"/>
                    </a:lnTo>
                    <a:lnTo>
                      <a:pt x="1790" y="450"/>
                    </a:lnTo>
                    <a:lnTo>
                      <a:pt x="1765" y="412"/>
                    </a:lnTo>
                    <a:lnTo>
                      <a:pt x="1736" y="376"/>
                    </a:lnTo>
                    <a:lnTo>
                      <a:pt x="1708" y="340"/>
                    </a:lnTo>
                    <a:lnTo>
                      <a:pt x="1676" y="306"/>
                    </a:lnTo>
                    <a:lnTo>
                      <a:pt x="1643" y="273"/>
                    </a:lnTo>
                    <a:lnTo>
                      <a:pt x="1609" y="242"/>
                    </a:lnTo>
                    <a:lnTo>
                      <a:pt x="1573" y="212"/>
                    </a:lnTo>
                    <a:lnTo>
                      <a:pt x="1536" y="184"/>
                    </a:lnTo>
                    <a:lnTo>
                      <a:pt x="1497" y="157"/>
                    </a:lnTo>
                    <a:lnTo>
                      <a:pt x="1457" y="133"/>
                    </a:lnTo>
                    <a:lnTo>
                      <a:pt x="1415" y="110"/>
                    </a:lnTo>
                    <a:lnTo>
                      <a:pt x="1373" y="90"/>
                    </a:lnTo>
                    <a:lnTo>
                      <a:pt x="1328" y="71"/>
                    </a:lnTo>
                    <a:lnTo>
                      <a:pt x="1283" y="54"/>
                    </a:lnTo>
                    <a:lnTo>
                      <a:pt x="1236" y="39"/>
                    </a:lnTo>
                    <a:lnTo>
                      <a:pt x="1188" y="27"/>
                    </a:lnTo>
                    <a:lnTo>
                      <a:pt x="1139" y="17"/>
                    </a:lnTo>
                    <a:lnTo>
                      <a:pt x="1090" y="9"/>
                    </a:lnTo>
                    <a:lnTo>
                      <a:pt x="1041" y="3"/>
                    </a:lnTo>
                    <a:lnTo>
                      <a:pt x="992" y="1"/>
                    </a:lnTo>
                    <a:lnTo>
                      <a:pt x="943" y="0"/>
                    </a:lnTo>
                    <a:lnTo>
                      <a:pt x="896" y="2"/>
                    </a:lnTo>
                    <a:lnTo>
                      <a:pt x="848" y="7"/>
                    </a:lnTo>
                    <a:lnTo>
                      <a:pt x="800" y="13"/>
                    </a:lnTo>
                    <a:lnTo>
                      <a:pt x="754" y="22"/>
                    </a:lnTo>
                    <a:lnTo>
                      <a:pt x="709" y="33"/>
                    </a:lnTo>
                    <a:lnTo>
                      <a:pt x="664" y="46"/>
                    </a:lnTo>
                    <a:lnTo>
                      <a:pt x="620" y="61"/>
                    </a:lnTo>
                    <a:lnTo>
                      <a:pt x="577" y="78"/>
                    </a:lnTo>
                    <a:lnTo>
                      <a:pt x="534" y="97"/>
                    </a:lnTo>
                    <a:lnTo>
                      <a:pt x="493" y="118"/>
                    </a:lnTo>
                    <a:lnTo>
                      <a:pt x="454" y="141"/>
                    </a:lnTo>
                    <a:lnTo>
                      <a:pt x="415" y="166"/>
                    </a:lnTo>
                    <a:lnTo>
                      <a:pt x="377" y="192"/>
                    </a:lnTo>
                    <a:lnTo>
                      <a:pt x="341" y="221"/>
                    </a:lnTo>
                    <a:lnTo>
                      <a:pt x="306" y="250"/>
                    </a:lnTo>
                    <a:lnTo>
                      <a:pt x="274" y="282"/>
                    </a:lnTo>
                    <a:lnTo>
                      <a:pt x="242" y="315"/>
                    </a:lnTo>
                    <a:lnTo>
                      <a:pt x="211" y="350"/>
                    </a:lnTo>
                    <a:lnTo>
                      <a:pt x="183" y="387"/>
                    </a:lnTo>
                    <a:lnTo>
                      <a:pt x="156" y="423"/>
                    </a:lnTo>
                    <a:lnTo>
                      <a:pt x="131" y="463"/>
                    </a:lnTo>
                    <a:lnTo>
                      <a:pt x="109" y="504"/>
                    </a:lnTo>
                    <a:lnTo>
                      <a:pt x="88" y="545"/>
                    </a:lnTo>
                    <a:lnTo>
                      <a:pt x="69" y="588"/>
                    </a:lnTo>
                    <a:lnTo>
                      <a:pt x="52" y="632"/>
                    </a:lnTo>
                    <a:lnTo>
                      <a:pt x="37" y="678"/>
                    </a:lnTo>
                    <a:lnTo>
                      <a:pt x="25" y="724"/>
                    </a:lnTo>
                    <a:lnTo>
                      <a:pt x="15" y="772"/>
                    </a:lnTo>
                    <a:close/>
                  </a:path>
                </a:pathLst>
              </a:custGeom>
              <a:solidFill>
                <a:srgbClr val="008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69"/>
              <p:cNvSpPr>
                <a:spLocks noEditPoints="1"/>
              </p:cNvSpPr>
              <p:nvPr/>
            </p:nvSpPr>
            <p:spPr bwMode="auto">
              <a:xfrm>
                <a:off x="3069064" y="3721923"/>
                <a:ext cx="1104113" cy="1219245"/>
              </a:xfrm>
              <a:custGeom>
                <a:avLst/>
                <a:gdLst>
                  <a:gd name="T0" fmla="*/ 343 w 2123"/>
                  <a:gd name="T1" fmla="*/ 268 h 2078"/>
                  <a:gd name="T2" fmla="*/ 238 w 2123"/>
                  <a:gd name="T3" fmla="*/ 377 h 2078"/>
                  <a:gd name="T4" fmla="*/ 150 w 2123"/>
                  <a:gd name="T5" fmla="*/ 499 h 2078"/>
                  <a:gd name="T6" fmla="*/ 82 w 2123"/>
                  <a:gd name="T7" fmla="*/ 632 h 2078"/>
                  <a:gd name="T8" fmla="*/ 33 w 2123"/>
                  <a:gd name="T9" fmla="*/ 774 h 2078"/>
                  <a:gd name="T10" fmla="*/ 0 w 2123"/>
                  <a:gd name="T11" fmla="*/ 1005 h 2078"/>
                  <a:gd name="T12" fmla="*/ 38 w 2123"/>
                  <a:gd name="T13" fmla="*/ 1309 h 2078"/>
                  <a:gd name="T14" fmla="*/ 163 w 2123"/>
                  <a:gd name="T15" fmla="*/ 1584 h 2078"/>
                  <a:gd name="T16" fmla="*/ 360 w 2123"/>
                  <a:gd name="T17" fmla="*/ 1813 h 2078"/>
                  <a:gd name="T18" fmla="*/ 620 w 2123"/>
                  <a:gd name="T19" fmla="*/ 1979 h 2078"/>
                  <a:gd name="T20" fmla="*/ 901 w 2123"/>
                  <a:gd name="T21" fmla="*/ 2064 h 2078"/>
                  <a:gd name="T22" fmla="*/ 1060 w 2123"/>
                  <a:gd name="T23" fmla="*/ 2078 h 2078"/>
                  <a:gd name="T24" fmla="*/ 1218 w 2123"/>
                  <a:gd name="T25" fmla="*/ 2068 h 2078"/>
                  <a:gd name="T26" fmla="*/ 1371 w 2123"/>
                  <a:gd name="T27" fmla="*/ 2035 h 2078"/>
                  <a:gd name="T28" fmla="*/ 1518 w 2123"/>
                  <a:gd name="T29" fmla="*/ 1981 h 2078"/>
                  <a:gd name="T30" fmla="*/ 1656 w 2123"/>
                  <a:gd name="T31" fmla="*/ 1903 h 2078"/>
                  <a:gd name="T32" fmla="*/ 1779 w 2123"/>
                  <a:gd name="T33" fmla="*/ 1810 h 2078"/>
                  <a:gd name="T34" fmla="*/ 1885 w 2123"/>
                  <a:gd name="T35" fmla="*/ 1702 h 2078"/>
                  <a:gd name="T36" fmla="*/ 1973 w 2123"/>
                  <a:gd name="T37" fmla="*/ 1580 h 2078"/>
                  <a:gd name="T38" fmla="*/ 2041 w 2123"/>
                  <a:gd name="T39" fmla="*/ 1447 h 2078"/>
                  <a:gd name="T40" fmla="*/ 2090 w 2123"/>
                  <a:gd name="T41" fmla="*/ 1305 h 2078"/>
                  <a:gd name="T42" fmla="*/ 2117 w 2123"/>
                  <a:gd name="T43" fmla="*/ 1155 h 2078"/>
                  <a:gd name="T44" fmla="*/ 2123 w 2123"/>
                  <a:gd name="T45" fmla="*/ 1004 h 2078"/>
                  <a:gd name="T46" fmla="*/ 2105 w 2123"/>
                  <a:gd name="T47" fmla="*/ 855 h 2078"/>
                  <a:gd name="T48" fmla="*/ 2066 w 2123"/>
                  <a:gd name="T49" fmla="*/ 711 h 2078"/>
                  <a:gd name="T50" fmla="*/ 2005 w 2123"/>
                  <a:gd name="T51" fmla="*/ 572 h 2078"/>
                  <a:gd name="T52" fmla="*/ 1924 w 2123"/>
                  <a:gd name="T53" fmla="*/ 442 h 2078"/>
                  <a:gd name="T54" fmla="*/ 1822 w 2123"/>
                  <a:gd name="T55" fmla="*/ 320 h 2078"/>
                  <a:gd name="T56" fmla="*/ 1703 w 2123"/>
                  <a:gd name="T57" fmla="*/ 217 h 2078"/>
                  <a:gd name="T58" fmla="*/ 1571 w 2123"/>
                  <a:gd name="T59" fmla="*/ 132 h 2078"/>
                  <a:gd name="T60" fmla="*/ 1428 w 2123"/>
                  <a:gd name="T61" fmla="*/ 68 h 2078"/>
                  <a:gd name="T62" fmla="*/ 1275 w 2123"/>
                  <a:gd name="T63" fmla="*/ 24 h 2078"/>
                  <a:gd name="T64" fmla="*/ 1115 w 2123"/>
                  <a:gd name="T65" fmla="*/ 2 h 2078"/>
                  <a:gd name="T66" fmla="*/ 957 w 2123"/>
                  <a:gd name="T67" fmla="*/ 5 h 2078"/>
                  <a:gd name="T68" fmla="*/ 802 w 2123"/>
                  <a:gd name="T69" fmla="*/ 30 h 2078"/>
                  <a:gd name="T70" fmla="*/ 653 w 2123"/>
                  <a:gd name="T71" fmla="*/ 77 h 2078"/>
                  <a:gd name="T72" fmla="*/ 511 w 2123"/>
                  <a:gd name="T73" fmla="*/ 147 h 2078"/>
                  <a:gd name="T74" fmla="*/ 586 w 2123"/>
                  <a:gd name="T75" fmla="*/ 318 h 2078"/>
                  <a:gd name="T76" fmla="*/ 702 w 2123"/>
                  <a:gd name="T77" fmla="*/ 257 h 2078"/>
                  <a:gd name="T78" fmla="*/ 952 w 2123"/>
                  <a:gd name="T79" fmla="*/ 191 h 2078"/>
                  <a:gd name="T80" fmla="*/ 1170 w 2123"/>
                  <a:gd name="T81" fmla="*/ 193 h 2078"/>
                  <a:gd name="T82" fmla="*/ 1385 w 2123"/>
                  <a:gd name="T83" fmla="*/ 249 h 2078"/>
                  <a:gd name="T84" fmla="*/ 1609 w 2123"/>
                  <a:gd name="T85" fmla="*/ 378 h 2078"/>
                  <a:gd name="T86" fmla="*/ 1762 w 2123"/>
                  <a:gd name="T87" fmla="*/ 532 h 2078"/>
                  <a:gd name="T88" fmla="*/ 1868 w 2123"/>
                  <a:gd name="T89" fmla="*/ 714 h 2078"/>
                  <a:gd name="T90" fmla="*/ 1933 w 2123"/>
                  <a:gd name="T91" fmla="*/ 950 h 2078"/>
                  <a:gd name="T92" fmla="*/ 1924 w 2123"/>
                  <a:gd name="T93" fmla="*/ 1197 h 2078"/>
                  <a:gd name="T94" fmla="*/ 1845 w 2123"/>
                  <a:gd name="T95" fmla="*/ 1431 h 2078"/>
                  <a:gd name="T96" fmla="*/ 1701 w 2123"/>
                  <a:gd name="T97" fmla="*/ 1629 h 2078"/>
                  <a:gd name="T98" fmla="*/ 1537 w 2123"/>
                  <a:gd name="T99" fmla="*/ 1761 h 2078"/>
                  <a:gd name="T100" fmla="*/ 1420 w 2123"/>
                  <a:gd name="T101" fmla="*/ 1821 h 2078"/>
                  <a:gd name="T102" fmla="*/ 1298 w 2123"/>
                  <a:gd name="T103" fmla="*/ 1863 h 2078"/>
                  <a:gd name="T104" fmla="*/ 1170 w 2123"/>
                  <a:gd name="T105" fmla="*/ 1888 h 2078"/>
                  <a:gd name="T106" fmla="*/ 1040 w 2123"/>
                  <a:gd name="T107" fmla="*/ 1892 h 2078"/>
                  <a:gd name="T108" fmla="*/ 908 w 2123"/>
                  <a:gd name="T109" fmla="*/ 1877 h 2078"/>
                  <a:gd name="T110" fmla="*/ 683 w 2123"/>
                  <a:gd name="T111" fmla="*/ 1805 h 2078"/>
                  <a:gd name="T112" fmla="*/ 492 w 2123"/>
                  <a:gd name="T113" fmla="*/ 1683 h 2078"/>
                  <a:gd name="T114" fmla="*/ 341 w 2123"/>
                  <a:gd name="T115" fmla="*/ 1518 h 2078"/>
                  <a:gd name="T116" fmla="*/ 238 w 2123"/>
                  <a:gd name="T117" fmla="*/ 1323 h 2078"/>
                  <a:gd name="T118" fmla="*/ 188 w 2123"/>
                  <a:gd name="T119" fmla="*/ 1107 h 2078"/>
                  <a:gd name="T120" fmla="*/ 199 w 2123"/>
                  <a:gd name="T121" fmla="*/ 882 h 2078"/>
                  <a:gd name="T122" fmla="*/ 278 w 2123"/>
                  <a:gd name="T123" fmla="*/ 648 h 2078"/>
                  <a:gd name="T124" fmla="*/ 422 w 2123"/>
                  <a:gd name="T125" fmla="*/ 449 h 2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3" h="2078">
                    <a:moveTo>
                      <a:pt x="444" y="189"/>
                    </a:moveTo>
                    <a:lnTo>
                      <a:pt x="423" y="204"/>
                    </a:lnTo>
                    <a:lnTo>
                      <a:pt x="403" y="220"/>
                    </a:lnTo>
                    <a:lnTo>
                      <a:pt x="382" y="236"/>
                    </a:lnTo>
                    <a:lnTo>
                      <a:pt x="362" y="252"/>
                    </a:lnTo>
                    <a:lnTo>
                      <a:pt x="343" y="268"/>
                    </a:lnTo>
                    <a:lnTo>
                      <a:pt x="324" y="285"/>
                    </a:lnTo>
                    <a:lnTo>
                      <a:pt x="306" y="303"/>
                    </a:lnTo>
                    <a:lnTo>
                      <a:pt x="288" y="321"/>
                    </a:lnTo>
                    <a:lnTo>
                      <a:pt x="271" y="339"/>
                    </a:lnTo>
                    <a:lnTo>
                      <a:pt x="254" y="358"/>
                    </a:lnTo>
                    <a:lnTo>
                      <a:pt x="238" y="377"/>
                    </a:lnTo>
                    <a:lnTo>
                      <a:pt x="222" y="396"/>
                    </a:lnTo>
                    <a:lnTo>
                      <a:pt x="206" y="416"/>
                    </a:lnTo>
                    <a:lnTo>
                      <a:pt x="191" y="436"/>
                    </a:lnTo>
                    <a:lnTo>
                      <a:pt x="178" y="456"/>
                    </a:lnTo>
                    <a:lnTo>
                      <a:pt x="164" y="477"/>
                    </a:lnTo>
                    <a:lnTo>
                      <a:pt x="150" y="499"/>
                    </a:lnTo>
                    <a:lnTo>
                      <a:pt x="137" y="520"/>
                    </a:lnTo>
                    <a:lnTo>
                      <a:pt x="125" y="541"/>
                    </a:lnTo>
                    <a:lnTo>
                      <a:pt x="113" y="563"/>
                    </a:lnTo>
                    <a:lnTo>
                      <a:pt x="102" y="585"/>
                    </a:lnTo>
                    <a:lnTo>
                      <a:pt x="91" y="608"/>
                    </a:lnTo>
                    <a:lnTo>
                      <a:pt x="82" y="632"/>
                    </a:lnTo>
                    <a:lnTo>
                      <a:pt x="72" y="654"/>
                    </a:lnTo>
                    <a:lnTo>
                      <a:pt x="63" y="678"/>
                    </a:lnTo>
                    <a:lnTo>
                      <a:pt x="54" y="701"/>
                    </a:lnTo>
                    <a:lnTo>
                      <a:pt x="47" y="725"/>
                    </a:lnTo>
                    <a:lnTo>
                      <a:pt x="39" y="750"/>
                    </a:lnTo>
                    <a:lnTo>
                      <a:pt x="33" y="774"/>
                    </a:lnTo>
                    <a:lnTo>
                      <a:pt x="27" y="798"/>
                    </a:lnTo>
                    <a:lnTo>
                      <a:pt x="21" y="823"/>
                    </a:lnTo>
                    <a:lnTo>
                      <a:pt x="16" y="848"/>
                    </a:lnTo>
                    <a:lnTo>
                      <a:pt x="8" y="901"/>
                    </a:lnTo>
                    <a:lnTo>
                      <a:pt x="2" y="953"/>
                    </a:lnTo>
                    <a:lnTo>
                      <a:pt x="0" y="1005"/>
                    </a:lnTo>
                    <a:lnTo>
                      <a:pt x="0" y="1057"/>
                    </a:lnTo>
                    <a:lnTo>
                      <a:pt x="2" y="1109"/>
                    </a:lnTo>
                    <a:lnTo>
                      <a:pt x="8" y="1159"/>
                    </a:lnTo>
                    <a:lnTo>
                      <a:pt x="16" y="1210"/>
                    </a:lnTo>
                    <a:lnTo>
                      <a:pt x="26" y="1260"/>
                    </a:lnTo>
                    <a:lnTo>
                      <a:pt x="38" y="1309"/>
                    </a:lnTo>
                    <a:lnTo>
                      <a:pt x="54" y="1357"/>
                    </a:lnTo>
                    <a:lnTo>
                      <a:pt x="71" y="1404"/>
                    </a:lnTo>
                    <a:lnTo>
                      <a:pt x="91" y="1451"/>
                    </a:lnTo>
                    <a:lnTo>
                      <a:pt x="112" y="1496"/>
                    </a:lnTo>
                    <a:lnTo>
                      <a:pt x="136" y="1540"/>
                    </a:lnTo>
                    <a:lnTo>
                      <a:pt x="163" y="1584"/>
                    </a:lnTo>
                    <a:lnTo>
                      <a:pt x="190" y="1625"/>
                    </a:lnTo>
                    <a:lnTo>
                      <a:pt x="221" y="1666"/>
                    </a:lnTo>
                    <a:lnTo>
                      <a:pt x="253" y="1705"/>
                    </a:lnTo>
                    <a:lnTo>
                      <a:pt x="286" y="1742"/>
                    </a:lnTo>
                    <a:lnTo>
                      <a:pt x="322" y="1778"/>
                    </a:lnTo>
                    <a:lnTo>
                      <a:pt x="360" y="1813"/>
                    </a:lnTo>
                    <a:lnTo>
                      <a:pt x="399" y="1845"/>
                    </a:lnTo>
                    <a:lnTo>
                      <a:pt x="441" y="1876"/>
                    </a:lnTo>
                    <a:lnTo>
                      <a:pt x="483" y="1905"/>
                    </a:lnTo>
                    <a:lnTo>
                      <a:pt x="527" y="1932"/>
                    </a:lnTo>
                    <a:lnTo>
                      <a:pt x="573" y="1957"/>
                    </a:lnTo>
                    <a:lnTo>
                      <a:pt x="620" y="1979"/>
                    </a:lnTo>
                    <a:lnTo>
                      <a:pt x="668" y="2001"/>
                    </a:lnTo>
                    <a:lnTo>
                      <a:pt x="718" y="2019"/>
                    </a:lnTo>
                    <a:lnTo>
                      <a:pt x="769" y="2034"/>
                    </a:lnTo>
                    <a:lnTo>
                      <a:pt x="821" y="2048"/>
                    </a:lnTo>
                    <a:lnTo>
                      <a:pt x="875" y="2060"/>
                    </a:lnTo>
                    <a:lnTo>
                      <a:pt x="901" y="2064"/>
                    </a:lnTo>
                    <a:lnTo>
                      <a:pt x="927" y="2068"/>
                    </a:lnTo>
                    <a:lnTo>
                      <a:pt x="955" y="2071"/>
                    </a:lnTo>
                    <a:lnTo>
                      <a:pt x="981" y="2073"/>
                    </a:lnTo>
                    <a:lnTo>
                      <a:pt x="1008" y="2076"/>
                    </a:lnTo>
                    <a:lnTo>
                      <a:pt x="1034" y="2077"/>
                    </a:lnTo>
                    <a:lnTo>
                      <a:pt x="1060" y="2078"/>
                    </a:lnTo>
                    <a:lnTo>
                      <a:pt x="1087" y="2078"/>
                    </a:lnTo>
                    <a:lnTo>
                      <a:pt x="1113" y="2077"/>
                    </a:lnTo>
                    <a:lnTo>
                      <a:pt x="1140" y="2076"/>
                    </a:lnTo>
                    <a:lnTo>
                      <a:pt x="1166" y="2073"/>
                    </a:lnTo>
                    <a:lnTo>
                      <a:pt x="1192" y="2071"/>
                    </a:lnTo>
                    <a:lnTo>
                      <a:pt x="1218" y="2068"/>
                    </a:lnTo>
                    <a:lnTo>
                      <a:pt x="1244" y="2064"/>
                    </a:lnTo>
                    <a:lnTo>
                      <a:pt x="1269" y="2060"/>
                    </a:lnTo>
                    <a:lnTo>
                      <a:pt x="1295" y="2054"/>
                    </a:lnTo>
                    <a:lnTo>
                      <a:pt x="1320" y="2048"/>
                    </a:lnTo>
                    <a:lnTo>
                      <a:pt x="1345" y="2042"/>
                    </a:lnTo>
                    <a:lnTo>
                      <a:pt x="1371" y="2035"/>
                    </a:lnTo>
                    <a:lnTo>
                      <a:pt x="1396" y="2028"/>
                    </a:lnTo>
                    <a:lnTo>
                      <a:pt x="1420" y="2020"/>
                    </a:lnTo>
                    <a:lnTo>
                      <a:pt x="1446" y="2011"/>
                    </a:lnTo>
                    <a:lnTo>
                      <a:pt x="1470" y="2002"/>
                    </a:lnTo>
                    <a:lnTo>
                      <a:pt x="1494" y="1991"/>
                    </a:lnTo>
                    <a:lnTo>
                      <a:pt x="1518" y="1981"/>
                    </a:lnTo>
                    <a:lnTo>
                      <a:pt x="1542" y="1969"/>
                    </a:lnTo>
                    <a:lnTo>
                      <a:pt x="1565" y="1957"/>
                    </a:lnTo>
                    <a:lnTo>
                      <a:pt x="1588" y="1945"/>
                    </a:lnTo>
                    <a:lnTo>
                      <a:pt x="1612" y="1932"/>
                    </a:lnTo>
                    <a:lnTo>
                      <a:pt x="1634" y="1918"/>
                    </a:lnTo>
                    <a:lnTo>
                      <a:pt x="1656" y="1903"/>
                    </a:lnTo>
                    <a:lnTo>
                      <a:pt x="1678" y="1889"/>
                    </a:lnTo>
                    <a:lnTo>
                      <a:pt x="1699" y="1874"/>
                    </a:lnTo>
                    <a:lnTo>
                      <a:pt x="1720" y="1858"/>
                    </a:lnTo>
                    <a:lnTo>
                      <a:pt x="1740" y="1842"/>
                    </a:lnTo>
                    <a:lnTo>
                      <a:pt x="1760" y="1826"/>
                    </a:lnTo>
                    <a:lnTo>
                      <a:pt x="1779" y="1810"/>
                    </a:lnTo>
                    <a:lnTo>
                      <a:pt x="1798" y="1793"/>
                    </a:lnTo>
                    <a:lnTo>
                      <a:pt x="1816" y="1776"/>
                    </a:lnTo>
                    <a:lnTo>
                      <a:pt x="1834" y="1758"/>
                    </a:lnTo>
                    <a:lnTo>
                      <a:pt x="1851" y="1739"/>
                    </a:lnTo>
                    <a:lnTo>
                      <a:pt x="1868" y="1721"/>
                    </a:lnTo>
                    <a:lnTo>
                      <a:pt x="1885" y="1702"/>
                    </a:lnTo>
                    <a:lnTo>
                      <a:pt x="1901" y="1682"/>
                    </a:lnTo>
                    <a:lnTo>
                      <a:pt x="1916" y="1663"/>
                    </a:lnTo>
                    <a:lnTo>
                      <a:pt x="1930" y="1643"/>
                    </a:lnTo>
                    <a:lnTo>
                      <a:pt x="1945" y="1622"/>
                    </a:lnTo>
                    <a:lnTo>
                      <a:pt x="1959" y="1602"/>
                    </a:lnTo>
                    <a:lnTo>
                      <a:pt x="1973" y="1580"/>
                    </a:lnTo>
                    <a:lnTo>
                      <a:pt x="1985" y="1558"/>
                    </a:lnTo>
                    <a:lnTo>
                      <a:pt x="1997" y="1537"/>
                    </a:lnTo>
                    <a:lnTo>
                      <a:pt x="2010" y="1515"/>
                    </a:lnTo>
                    <a:lnTo>
                      <a:pt x="2020" y="1493"/>
                    </a:lnTo>
                    <a:lnTo>
                      <a:pt x="2031" y="1471"/>
                    </a:lnTo>
                    <a:lnTo>
                      <a:pt x="2041" y="1447"/>
                    </a:lnTo>
                    <a:lnTo>
                      <a:pt x="2051" y="1424"/>
                    </a:lnTo>
                    <a:lnTo>
                      <a:pt x="2059" y="1401"/>
                    </a:lnTo>
                    <a:lnTo>
                      <a:pt x="2068" y="1377"/>
                    </a:lnTo>
                    <a:lnTo>
                      <a:pt x="2076" y="1354"/>
                    </a:lnTo>
                    <a:lnTo>
                      <a:pt x="2084" y="1329"/>
                    </a:lnTo>
                    <a:lnTo>
                      <a:pt x="2090" y="1305"/>
                    </a:lnTo>
                    <a:lnTo>
                      <a:pt x="2096" y="1280"/>
                    </a:lnTo>
                    <a:lnTo>
                      <a:pt x="2102" y="1255"/>
                    </a:lnTo>
                    <a:lnTo>
                      <a:pt x="2107" y="1230"/>
                    </a:lnTo>
                    <a:lnTo>
                      <a:pt x="2111" y="1205"/>
                    </a:lnTo>
                    <a:lnTo>
                      <a:pt x="2114" y="1179"/>
                    </a:lnTo>
                    <a:lnTo>
                      <a:pt x="2117" y="1155"/>
                    </a:lnTo>
                    <a:lnTo>
                      <a:pt x="2119" y="1130"/>
                    </a:lnTo>
                    <a:lnTo>
                      <a:pt x="2122" y="1104"/>
                    </a:lnTo>
                    <a:lnTo>
                      <a:pt x="2123" y="1079"/>
                    </a:lnTo>
                    <a:lnTo>
                      <a:pt x="2123" y="1054"/>
                    </a:lnTo>
                    <a:lnTo>
                      <a:pt x="2123" y="1029"/>
                    </a:lnTo>
                    <a:lnTo>
                      <a:pt x="2123" y="1004"/>
                    </a:lnTo>
                    <a:lnTo>
                      <a:pt x="2121" y="979"/>
                    </a:lnTo>
                    <a:lnTo>
                      <a:pt x="2118" y="955"/>
                    </a:lnTo>
                    <a:lnTo>
                      <a:pt x="2116" y="929"/>
                    </a:lnTo>
                    <a:lnTo>
                      <a:pt x="2113" y="905"/>
                    </a:lnTo>
                    <a:lnTo>
                      <a:pt x="2109" y="880"/>
                    </a:lnTo>
                    <a:lnTo>
                      <a:pt x="2105" y="855"/>
                    </a:lnTo>
                    <a:lnTo>
                      <a:pt x="2100" y="831"/>
                    </a:lnTo>
                    <a:lnTo>
                      <a:pt x="2094" y="807"/>
                    </a:lnTo>
                    <a:lnTo>
                      <a:pt x="2088" y="782"/>
                    </a:lnTo>
                    <a:lnTo>
                      <a:pt x="2081" y="758"/>
                    </a:lnTo>
                    <a:lnTo>
                      <a:pt x="2074" y="735"/>
                    </a:lnTo>
                    <a:lnTo>
                      <a:pt x="2066" y="711"/>
                    </a:lnTo>
                    <a:lnTo>
                      <a:pt x="2057" y="687"/>
                    </a:lnTo>
                    <a:lnTo>
                      <a:pt x="2048" y="664"/>
                    </a:lnTo>
                    <a:lnTo>
                      <a:pt x="2038" y="641"/>
                    </a:lnTo>
                    <a:lnTo>
                      <a:pt x="2028" y="618"/>
                    </a:lnTo>
                    <a:lnTo>
                      <a:pt x="2017" y="595"/>
                    </a:lnTo>
                    <a:lnTo>
                      <a:pt x="2005" y="572"/>
                    </a:lnTo>
                    <a:lnTo>
                      <a:pt x="1994" y="550"/>
                    </a:lnTo>
                    <a:lnTo>
                      <a:pt x="1981" y="528"/>
                    </a:lnTo>
                    <a:lnTo>
                      <a:pt x="1967" y="506"/>
                    </a:lnTo>
                    <a:lnTo>
                      <a:pt x="1954" y="485"/>
                    </a:lnTo>
                    <a:lnTo>
                      <a:pt x="1940" y="463"/>
                    </a:lnTo>
                    <a:lnTo>
                      <a:pt x="1924" y="442"/>
                    </a:lnTo>
                    <a:lnTo>
                      <a:pt x="1908" y="419"/>
                    </a:lnTo>
                    <a:lnTo>
                      <a:pt x="1891" y="399"/>
                    </a:lnTo>
                    <a:lnTo>
                      <a:pt x="1875" y="378"/>
                    </a:lnTo>
                    <a:lnTo>
                      <a:pt x="1858" y="359"/>
                    </a:lnTo>
                    <a:lnTo>
                      <a:pt x="1840" y="339"/>
                    </a:lnTo>
                    <a:lnTo>
                      <a:pt x="1822" y="320"/>
                    </a:lnTo>
                    <a:lnTo>
                      <a:pt x="1803" y="302"/>
                    </a:lnTo>
                    <a:lnTo>
                      <a:pt x="1784" y="284"/>
                    </a:lnTo>
                    <a:lnTo>
                      <a:pt x="1765" y="266"/>
                    </a:lnTo>
                    <a:lnTo>
                      <a:pt x="1745" y="249"/>
                    </a:lnTo>
                    <a:lnTo>
                      <a:pt x="1725" y="233"/>
                    </a:lnTo>
                    <a:lnTo>
                      <a:pt x="1703" y="217"/>
                    </a:lnTo>
                    <a:lnTo>
                      <a:pt x="1682" y="202"/>
                    </a:lnTo>
                    <a:lnTo>
                      <a:pt x="1661" y="187"/>
                    </a:lnTo>
                    <a:lnTo>
                      <a:pt x="1639" y="172"/>
                    </a:lnTo>
                    <a:lnTo>
                      <a:pt x="1617" y="159"/>
                    </a:lnTo>
                    <a:lnTo>
                      <a:pt x="1595" y="145"/>
                    </a:lnTo>
                    <a:lnTo>
                      <a:pt x="1571" y="132"/>
                    </a:lnTo>
                    <a:lnTo>
                      <a:pt x="1548" y="121"/>
                    </a:lnTo>
                    <a:lnTo>
                      <a:pt x="1525" y="109"/>
                    </a:lnTo>
                    <a:lnTo>
                      <a:pt x="1502" y="97"/>
                    </a:lnTo>
                    <a:lnTo>
                      <a:pt x="1477" y="87"/>
                    </a:lnTo>
                    <a:lnTo>
                      <a:pt x="1453" y="77"/>
                    </a:lnTo>
                    <a:lnTo>
                      <a:pt x="1428" y="68"/>
                    </a:lnTo>
                    <a:lnTo>
                      <a:pt x="1404" y="59"/>
                    </a:lnTo>
                    <a:lnTo>
                      <a:pt x="1378" y="51"/>
                    </a:lnTo>
                    <a:lnTo>
                      <a:pt x="1353" y="44"/>
                    </a:lnTo>
                    <a:lnTo>
                      <a:pt x="1326" y="36"/>
                    </a:lnTo>
                    <a:lnTo>
                      <a:pt x="1301" y="30"/>
                    </a:lnTo>
                    <a:lnTo>
                      <a:pt x="1275" y="24"/>
                    </a:lnTo>
                    <a:lnTo>
                      <a:pt x="1248" y="19"/>
                    </a:lnTo>
                    <a:lnTo>
                      <a:pt x="1221" y="14"/>
                    </a:lnTo>
                    <a:lnTo>
                      <a:pt x="1194" y="11"/>
                    </a:lnTo>
                    <a:lnTo>
                      <a:pt x="1168" y="8"/>
                    </a:lnTo>
                    <a:lnTo>
                      <a:pt x="1142" y="5"/>
                    </a:lnTo>
                    <a:lnTo>
                      <a:pt x="1115" y="2"/>
                    </a:lnTo>
                    <a:lnTo>
                      <a:pt x="1089" y="1"/>
                    </a:lnTo>
                    <a:lnTo>
                      <a:pt x="1061" y="0"/>
                    </a:lnTo>
                    <a:lnTo>
                      <a:pt x="1036" y="0"/>
                    </a:lnTo>
                    <a:lnTo>
                      <a:pt x="1010" y="1"/>
                    </a:lnTo>
                    <a:lnTo>
                      <a:pt x="983" y="2"/>
                    </a:lnTo>
                    <a:lnTo>
                      <a:pt x="957" y="5"/>
                    </a:lnTo>
                    <a:lnTo>
                      <a:pt x="930" y="8"/>
                    </a:lnTo>
                    <a:lnTo>
                      <a:pt x="905" y="11"/>
                    </a:lnTo>
                    <a:lnTo>
                      <a:pt x="879" y="14"/>
                    </a:lnTo>
                    <a:lnTo>
                      <a:pt x="853" y="19"/>
                    </a:lnTo>
                    <a:lnTo>
                      <a:pt x="828" y="24"/>
                    </a:lnTo>
                    <a:lnTo>
                      <a:pt x="802" y="30"/>
                    </a:lnTo>
                    <a:lnTo>
                      <a:pt x="776" y="36"/>
                    </a:lnTo>
                    <a:lnTo>
                      <a:pt x="752" y="44"/>
                    </a:lnTo>
                    <a:lnTo>
                      <a:pt x="727" y="51"/>
                    </a:lnTo>
                    <a:lnTo>
                      <a:pt x="701" y="59"/>
                    </a:lnTo>
                    <a:lnTo>
                      <a:pt x="677" y="68"/>
                    </a:lnTo>
                    <a:lnTo>
                      <a:pt x="653" y="77"/>
                    </a:lnTo>
                    <a:lnTo>
                      <a:pt x="629" y="87"/>
                    </a:lnTo>
                    <a:lnTo>
                      <a:pt x="605" y="97"/>
                    </a:lnTo>
                    <a:lnTo>
                      <a:pt x="581" y="109"/>
                    </a:lnTo>
                    <a:lnTo>
                      <a:pt x="558" y="121"/>
                    </a:lnTo>
                    <a:lnTo>
                      <a:pt x="535" y="133"/>
                    </a:lnTo>
                    <a:lnTo>
                      <a:pt x="511" y="147"/>
                    </a:lnTo>
                    <a:lnTo>
                      <a:pt x="489" y="161"/>
                    </a:lnTo>
                    <a:lnTo>
                      <a:pt x="466" y="174"/>
                    </a:lnTo>
                    <a:lnTo>
                      <a:pt x="444" y="189"/>
                    </a:lnTo>
                    <a:close/>
                    <a:moveTo>
                      <a:pt x="549" y="341"/>
                    </a:moveTo>
                    <a:lnTo>
                      <a:pt x="567" y="330"/>
                    </a:lnTo>
                    <a:lnTo>
                      <a:pt x="586" y="318"/>
                    </a:lnTo>
                    <a:lnTo>
                      <a:pt x="605" y="306"/>
                    </a:lnTo>
                    <a:lnTo>
                      <a:pt x="624" y="296"/>
                    </a:lnTo>
                    <a:lnTo>
                      <a:pt x="643" y="285"/>
                    </a:lnTo>
                    <a:lnTo>
                      <a:pt x="662" y="276"/>
                    </a:lnTo>
                    <a:lnTo>
                      <a:pt x="682" y="266"/>
                    </a:lnTo>
                    <a:lnTo>
                      <a:pt x="702" y="257"/>
                    </a:lnTo>
                    <a:lnTo>
                      <a:pt x="743" y="241"/>
                    </a:lnTo>
                    <a:lnTo>
                      <a:pt x="783" y="227"/>
                    </a:lnTo>
                    <a:lnTo>
                      <a:pt x="825" y="215"/>
                    </a:lnTo>
                    <a:lnTo>
                      <a:pt x="866" y="205"/>
                    </a:lnTo>
                    <a:lnTo>
                      <a:pt x="909" y="197"/>
                    </a:lnTo>
                    <a:lnTo>
                      <a:pt x="952" y="191"/>
                    </a:lnTo>
                    <a:lnTo>
                      <a:pt x="995" y="187"/>
                    </a:lnTo>
                    <a:lnTo>
                      <a:pt x="1039" y="186"/>
                    </a:lnTo>
                    <a:lnTo>
                      <a:pt x="1083" y="186"/>
                    </a:lnTo>
                    <a:lnTo>
                      <a:pt x="1127" y="189"/>
                    </a:lnTo>
                    <a:lnTo>
                      <a:pt x="1148" y="191"/>
                    </a:lnTo>
                    <a:lnTo>
                      <a:pt x="1170" y="193"/>
                    </a:lnTo>
                    <a:lnTo>
                      <a:pt x="1192" y="197"/>
                    </a:lnTo>
                    <a:lnTo>
                      <a:pt x="1215" y="201"/>
                    </a:lnTo>
                    <a:lnTo>
                      <a:pt x="1258" y="210"/>
                    </a:lnTo>
                    <a:lnTo>
                      <a:pt x="1301" y="221"/>
                    </a:lnTo>
                    <a:lnTo>
                      <a:pt x="1343" y="234"/>
                    </a:lnTo>
                    <a:lnTo>
                      <a:pt x="1385" y="249"/>
                    </a:lnTo>
                    <a:lnTo>
                      <a:pt x="1425" y="266"/>
                    </a:lnTo>
                    <a:lnTo>
                      <a:pt x="1464" y="285"/>
                    </a:lnTo>
                    <a:lnTo>
                      <a:pt x="1502" y="305"/>
                    </a:lnTo>
                    <a:lnTo>
                      <a:pt x="1539" y="328"/>
                    </a:lnTo>
                    <a:lnTo>
                      <a:pt x="1575" y="352"/>
                    </a:lnTo>
                    <a:lnTo>
                      <a:pt x="1609" y="378"/>
                    </a:lnTo>
                    <a:lnTo>
                      <a:pt x="1642" y="406"/>
                    </a:lnTo>
                    <a:lnTo>
                      <a:pt x="1674" y="435"/>
                    </a:lnTo>
                    <a:lnTo>
                      <a:pt x="1705" y="466"/>
                    </a:lnTo>
                    <a:lnTo>
                      <a:pt x="1734" y="499"/>
                    </a:lnTo>
                    <a:lnTo>
                      <a:pt x="1748" y="515"/>
                    </a:lnTo>
                    <a:lnTo>
                      <a:pt x="1762" y="532"/>
                    </a:lnTo>
                    <a:lnTo>
                      <a:pt x="1774" y="550"/>
                    </a:lnTo>
                    <a:lnTo>
                      <a:pt x="1787" y="568"/>
                    </a:lnTo>
                    <a:lnTo>
                      <a:pt x="1810" y="603"/>
                    </a:lnTo>
                    <a:lnTo>
                      <a:pt x="1831" y="640"/>
                    </a:lnTo>
                    <a:lnTo>
                      <a:pt x="1851" y="677"/>
                    </a:lnTo>
                    <a:lnTo>
                      <a:pt x="1868" y="714"/>
                    </a:lnTo>
                    <a:lnTo>
                      <a:pt x="1884" y="752"/>
                    </a:lnTo>
                    <a:lnTo>
                      <a:pt x="1898" y="791"/>
                    </a:lnTo>
                    <a:lnTo>
                      <a:pt x="1909" y="830"/>
                    </a:lnTo>
                    <a:lnTo>
                      <a:pt x="1919" y="870"/>
                    </a:lnTo>
                    <a:lnTo>
                      <a:pt x="1926" y="910"/>
                    </a:lnTo>
                    <a:lnTo>
                      <a:pt x="1933" y="950"/>
                    </a:lnTo>
                    <a:lnTo>
                      <a:pt x="1936" y="991"/>
                    </a:lnTo>
                    <a:lnTo>
                      <a:pt x="1938" y="1033"/>
                    </a:lnTo>
                    <a:lnTo>
                      <a:pt x="1938" y="1074"/>
                    </a:lnTo>
                    <a:lnTo>
                      <a:pt x="1935" y="1115"/>
                    </a:lnTo>
                    <a:lnTo>
                      <a:pt x="1930" y="1156"/>
                    </a:lnTo>
                    <a:lnTo>
                      <a:pt x="1924" y="1197"/>
                    </a:lnTo>
                    <a:lnTo>
                      <a:pt x="1916" y="1237"/>
                    </a:lnTo>
                    <a:lnTo>
                      <a:pt x="1905" y="1278"/>
                    </a:lnTo>
                    <a:lnTo>
                      <a:pt x="1892" y="1318"/>
                    </a:lnTo>
                    <a:lnTo>
                      <a:pt x="1879" y="1356"/>
                    </a:lnTo>
                    <a:lnTo>
                      <a:pt x="1863" y="1394"/>
                    </a:lnTo>
                    <a:lnTo>
                      <a:pt x="1845" y="1431"/>
                    </a:lnTo>
                    <a:lnTo>
                      <a:pt x="1825" y="1466"/>
                    </a:lnTo>
                    <a:lnTo>
                      <a:pt x="1804" y="1500"/>
                    </a:lnTo>
                    <a:lnTo>
                      <a:pt x="1781" y="1535"/>
                    </a:lnTo>
                    <a:lnTo>
                      <a:pt x="1755" y="1567"/>
                    </a:lnTo>
                    <a:lnTo>
                      <a:pt x="1729" y="1598"/>
                    </a:lnTo>
                    <a:lnTo>
                      <a:pt x="1701" y="1629"/>
                    </a:lnTo>
                    <a:lnTo>
                      <a:pt x="1672" y="1658"/>
                    </a:lnTo>
                    <a:lnTo>
                      <a:pt x="1640" y="1685"/>
                    </a:lnTo>
                    <a:lnTo>
                      <a:pt x="1607" y="1711"/>
                    </a:lnTo>
                    <a:lnTo>
                      <a:pt x="1574" y="1737"/>
                    </a:lnTo>
                    <a:lnTo>
                      <a:pt x="1555" y="1749"/>
                    </a:lnTo>
                    <a:lnTo>
                      <a:pt x="1537" y="1761"/>
                    </a:lnTo>
                    <a:lnTo>
                      <a:pt x="1518" y="1772"/>
                    </a:lnTo>
                    <a:lnTo>
                      <a:pt x="1499" y="1783"/>
                    </a:lnTo>
                    <a:lnTo>
                      <a:pt x="1480" y="1794"/>
                    </a:lnTo>
                    <a:lnTo>
                      <a:pt x="1460" y="1803"/>
                    </a:lnTo>
                    <a:lnTo>
                      <a:pt x="1441" y="1813"/>
                    </a:lnTo>
                    <a:lnTo>
                      <a:pt x="1420" y="1821"/>
                    </a:lnTo>
                    <a:lnTo>
                      <a:pt x="1400" y="1830"/>
                    </a:lnTo>
                    <a:lnTo>
                      <a:pt x="1380" y="1837"/>
                    </a:lnTo>
                    <a:lnTo>
                      <a:pt x="1360" y="1844"/>
                    </a:lnTo>
                    <a:lnTo>
                      <a:pt x="1339" y="1852"/>
                    </a:lnTo>
                    <a:lnTo>
                      <a:pt x="1319" y="1858"/>
                    </a:lnTo>
                    <a:lnTo>
                      <a:pt x="1298" y="1863"/>
                    </a:lnTo>
                    <a:lnTo>
                      <a:pt x="1277" y="1869"/>
                    </a:lnTo>
                    <a:lnTo>
                      <a:pt x="1256" y="1873"/>
                    </a:lnTo>
                    <a:lnTo>
                      <a:pt x="1235" y="1877"/>
                    </a:lnTo>
                    <a:lnTo>
                      <a:pt x="1213" y="1881"/>
                    </a:lnTo>
                    <a:lnTo>
                      <a:pt x="1192" y="1884"/>
                    </a:lnTo>
                    <a:lnTo>
                      <a:pt x="1170" y="1888"/>
                    </a:lnTo>
                    <a:lnTo>
                      <a:pt x="1149" y="1890"/>
                    </a:lnTo>
                    <a:lnTo>
                      <a:pt x="1127" y="1891"/>
                    </a:lnTo>
                    <a:lnTo>
                      <a:pt x="1106" y="1892"/>
                    </a:lnTo>
                    <a:lnTo>
                      <a:pt x="1084" y="1893"/>
                    </a:lnTo>
                    <a:lnTo>
                      <a:pt x="1061" y="1893"/>
                    </a:lnTo>
                    <a:lnTo>
                      <a:pt x="1040" y="1892"/>
                    </a:lnTo>
                    <a:lnTo>
                      <a:pt x="1018" y="1891"/>
                    </a:lnTo>
                    <a:lnTo>
                      <a:pt x="996" y="1890"/>
                    </a:lnTo>
                    <a:lnTo>
                      <a:pt x="974" y="1888"/>
                    </a:lnTo>
                    <a:lnTo>
                      <a:pt x="952" y="1884"/>
                    </a:lnTo>
                    <a:lnTo>
                      <a:pt x="929" y="1881"/>
                    </a:lnTo>
                    <a:lnTo>
                      <a:pt x="908" y="1877"/>
                    </a:lnTo>
                    <a:lnTo>
                      <a:pt x="868" y="1870"/>
                    </a:lnTo>
                    <a:lnTo>
                      <a:pt x="830" y="1859"/>
                    </a:lnTo>
                    <a:lnTo>
                      <a:pt x="792" y="1849"/>
                    </a:lnTo>
                    <a:lnTo>
                      <a:pt x="755" y="1836"/>
                    </a:lnTo>
                    <a:lnTo>
                      <a:pt x="718" y="1821"/>
                    </a:lnTo>
                    <a:lnTo>
                      <a:pt x="683" y="1805"/>
                    </a:lnTo>
                    <a:lnTo>
                      <a:pt x="650" y="1788"/>
                    </a:lnTo>
                    <a:lnTo>
                      <a:pt x="616" y="1769"/>
                    </a:lnTo>
                    <a:lnTo>
                      <a:pt x="583" y="1749"/>
                    </a:lnTo>
                    <a:lnTo>
                      <a:pt x="552" y="1728"/>
                    </a:lnTo>
                    <a:lnTo>
                      <a:pt x="522" y="1706"/>
                    </a:lnTo>
                    <a:lnTo>
                      <a:pt x="492" y="1683"/>
                    </a:lnTo>
                    <a:lnTo>
                      <a:pt x="465" y="1658"/>
                    </a:lnTo>
                    <a:lnTo>
                      <a:pt x="437" y="1632"/>
                    </a:lnTo>
                    <a:lnTo>
                      <a:pt x="412" y="1605"/>
                    </a:lnTo>
                    <a:lnTo>
                      <a:pt x="387" y="1577"/>
                    </a:lnTo>
                    <a:lnTo>
                      <a:pt x="363" y="1549"/>
                    </a:lnTo>
                    <a:lnTo>
                      <a:pt x="341" y="1518"/>
                    </a:lnTo>
                    <a:lnTo>
                      <a:pt x="321" y="1488"/>
                    </a:lnTo>
                    <a:lnTo>
                      <a:pt x="301" y="1457"/>
                    </a:lnTo>
                    <a:lnTo>
                      <a:pt x="283" y="1424"/>
                    </a:lnTo>
                    <a:lnTo>
                      <a:pt x="267" y="1392"/>
                    </a:lnTo>
                    <a:lnTo>
                      <a:pt x="252" y="1358"/>
                    </a:lnTo>
                    <a:lnTo>
                      <a:pt x="238" y="1323"/>
                    </a:lnTo>
                    <a:lnTo>
                      <a:pt x="226" y="1288"/>
                    </a:lnTo>
                    <a:lnTo>
                      <a:pt x="215" y="1253"/>
                    </a:lnTo>
                    <a:lnTo>
                      <a:pt x="206" y="1217"/>
                    </a:lnTo>
                    <a:lnTo>
                      <a:pt x="199" y="1180"/>
                    </a:lnTo>
                    <a:lnTo>
                      <a:pt x="192" y="1143"/>
                    </a:lnTo>
                    <a:lnTo>
                      <a:pt x="188" y="1107"/>
                    </a:lnTo>
                    <a:lnTo>
                      <a:pt x="185" y="1069"/>
                    </a:lnTo>
                    <a:lnTo>
                      <a:pt x="185" y="1031"/>
                    </a:lnTo>
                    <a:lnTo>
                      <a:pt x="185" y="994"/>
                    </a:lnTo>
                    <a:lnTo>
                      <a:pt x="188" y="957"/>
                    </a:lnTo>
                    <a:lnTo>
                      <a:pt x="192" y="919"/>
                    </a:lnTo>
                    <a:lnTo>
                      <a:pt x="199" y="882"/>
                    </a:lnTo>
                    <a:lnTo>
                      <a:pt x="207" y="841"/>
                    </a:lnTo>
                    <a:lnTo>
                      <a:pt x="217" y="800"/>
                    </a:lnTo>
                    <a:lnTo>
                      <a:pt x="229" y="761"/>
                    </a:lnTo>
                    <a:lnTo>
                      <a:pt x="244" y="722"/>
                    </a:lnTo>
                    <a:lnTo>
                      <a:pt x="260" y="685"/>
                    </a:lnTo>
                    <a:lnTo>
                      <a:pt x="278" y="648"/>
                    </a:lnTo>
                    <a:lnTo>
                      <a:pt x="298" y="613"/>
                    </a:lnTo>
                    <a:lnTo>
                      <a:pt x="319" y="578"/>
                    </a:lnTo>
                    <a:lnTo>
                      <a:pt x="342" y="544"/>
                    </a:lnTo>
                    <a:lnTo>
                      <a:pt x="367" y="511"/>
                    </a:lnTo>
                    <a:lnTo>
                      <a:pt x="393" y="480"/>
                    </a:lnTo>
                    <a:lnTo>
                      <a:pt x="422" y="449"/>
                    </a:lnTo>
                    <a:lnTo>
                      <a:pt x="451" y="420"/>
                    </a:lnTo>
                    <a:lnTo>
                      <a:pt x="483" y="393"/>
                    </a:lnTo>
                    <a:lnTo>
                      <a:pt x="516" y="367"/>
                    </a:lnTo>
                    <a:lnTo>
                      <a:pt x="549" y="341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70"/>
              <p:cNvSpPr>
                <a:spLocks/>
              </p:cNvSpPr>
              <p:nvPr/>
            </p:nvSpPr>
            <p:spPr bwMode="auto">
              <a:xfrm>
                <a:off x="3508112" y="3771747"/>
                <a:ext cx="571540" cy="700479"/>
              </a:xfrm>
              <a:custGeom>
                <a:avLst/>
                <a:gdLst>
                  <a:gd name="T0" fmla="*/ 1 w 1099"/>
                  <a:gd name="T1" fmla="*/ 705 h 1192"/>
                  <a:gd name="T2" fmla="*/ 3 w 1099"/>
                  <a:gd name="T3" fmla="*/ 771 h 1192"/>
                  <a:gd name="T4" fmla="*/ 17 w 1099"/>
                  <a:gd name="T5" fmla="*/ 835 h 1192"/>
                  <a:gd name="T6" fmla="*/ 40 w 1099"/>
                  <a:gd name="T7" fmla="*/ 897 h 1192"/>
                  <a:gd name="T8" fmla="*/ 75 w 1099"/>
                  <a:gd name="T9" fmla="*/ 955 h 1192"/>
                  <a:gd name="T10" fmla="*/ 117 w 1099"/>
                  <a:gd name="T11" fmla="*/ 1009 h 1192"/>
                  <a:gd name="T12" fmla="*/ 169 w 1099"/>
                  <a:gd name="T13" fmla="*/ 1057 h 1192"/>
                  <a:gd name="T14" fmla="*/ 228 w 1099"/>
                  <a:gd name="T15" fmla="*/ 1100 h 1192"/>
                  <a:gd name="T16" fmla="*/ 295 w 1099"/>
                  <a:gd name="T17" fmla="*/ 1135 h 1192"/>
                  <a:gd name="T18" fmla="*/ 366 w 1099"/>
                  <a:gd name="T19" fmla="*/ 1163 h 1192"/>
                  <a:gd name="T20" fmla="*/ 445 w 1099"/>
                  <a:gd name="T21" fmla="*/ 1182 h 1192"/>
                  <a:gd name="T22" fmla="*/ 524 w 1099"/>
                  <a:gd name="T23" fmla="*/ 1191 h 1192"/>
                  <a:gd name="T24" fmla="*/ 601 w 1099"/>
                  <a:gd name="T25" fmla="*/ 1190 h 1192"/>
                  <a:gd name="T26" fmla="*/ 675 w 1099"/>
                  <a:gd name="T27" fmla="*/ 1180 h 1192"/>
                  <a:gd name="T28" fmla="*/ 745 w 1099"/>
                  <a:gd name="T29" fmla="*/ 1161 h 1192"/>
                  <a:gd name="T30" fmla="*/ 811 w 1099"/>
                  <a:gd name="T31" fmla="*/ 1133 h 1192"/>
                  <a:gd name="T32" fmla="*/ 870 w 1099"/>
                  <a:gd name="T33" fmla="*/ 1097 h 1192"/>
                  <a:gd name="T34" fmla="*/ 922 w 1099"/>
                  <a:gd name="T35" fmla="*/ 1055 h 1192"/>
                  <a:gd name="T36" fmla="*/ 966 w 1099"/>
                  <a:gd name="T37" fmla="*/ 1006 h 1192"/>
                  <a:gd name="T38" fmla="*/ 1001 w 1099"/>
                  <a:gd name="T39" fmla="*/ 951 h 1192"/>
                  <a:gd name="T40" fmla="*/ 1026 w 1099"/>
                  <a:gd name="T41" fmla="*/ 890 h 1192"/>
                  <a:gd name="T42" fmla="*/ 1093 w 1099"/>
                  <a:gd name="T43" fmla="*/ 531 h 1192"/>
                  <a:gd name="T44" fmla="*/ 1099 w 1099"/>
                  <a:gd name="T45" fmla="*/ 465 h 1192"/>
                  <a:gd name="T46" fmla="*/ 1093 w 1099"/>
                  <a:gd name="T47" fmla="*/ 400 h 1192"/>
                  <a:gd name="T48" fmla="*/ 1076 w 1099"/>
                  <a:gd name="T49" fmla="*/ 336 h 1192"/>
                  <a:gd name="T50" fmla="*/ 1049 w 1099"/>
                  <a:gd name="T51" fmla="*/ 276 h 1192"/>
                  <a:gd name="T52" fmla="*/ 1012 w 1099"/>
                  <a:gd name="T53" fmla="*/ 219 h 1192"/>
                  <a:gd name="T54" fmla="*/ 965 w 1099"/>
                  <a:gd name="T55" fmla="*/ 166 h 1192"/>
                  <a:gd name="T56" fmla="*/ 911 w 1099"/>
                  <a:gd name="T57" fmla="*/ 120 h 1192"/>
                  <a:gd name="T58" fmla="*/ 850 w 1099"/>
                  <a:gd name="T59" fmla="*/ 80 h 1192"/>
                  <a:gd name="T60" fmla="*/ 781 w 1099"/>
                  <a:gd name="T61" fmla="*/ 46 h 1192"/>
                  <a:gd name="T62" fmla="*/ 707 w 1099"/>
                  <a:gd name="T63" fmla="*/ 22 h 1192"/>
                  <a:gd name="T64" fmla="*/ 628 w 1099"/>
                  <a:gd name="T65" fmla="*/ 6 h 1192"/>
                  <a:gd name="T66" fmla="*/ 550 w 1099"/>
                  <a:gd name="T67" fmla="*/ 0 h 1192"/>
                  <a:gd name="T68" fmla="*/ 473 w 1099"/>
                  <a:gd name="T69" fmla="*/ 4 h 1192"/>
                  <a:gd name="T70" fmla="*/ 400 w 1099"/>
                  <a:gd name="T71" fmla="*/ 18 h 1192"/>
                  <a:gd name="T72" fmla="*/ 332 w 1099"/>
                  <a:gd name="T73" fmla="*/ 40 h 1192"/>
                  <a:gd name="T74" fmla="*/ 268 w 1099"/>
                  <a:gd name="T75" fmla="*/ 69 h 1192"/>
                  <a:gd name="T76" fmla="*/ 211 w 1099"/>
                  <a:gd name="T77" fmla="*/ 107 h 1192"/>
                  <a:gd name="T78" fmla="*/ 162 w 1099"/>
                  <a:gd name="T79" fmla="*/ 153 h 1192"/>
                  <a:gd name="T80" fmla="*/ 120 w 1099"/>
                  <a:gd name="T81" fmla="*/ 203 h 1192"/>
                  <a:gd name="T82" fmla="*/ 89 w 1099"/>
                  <a:gd name="T83" fmla="*/ 260 h 1192"/>
                  <a:gd name="T84" fmla="*/ 68 w 1099"/>
                  <a:gd name="T85" fmla="*/ 324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9" h="1192">
                    <a:moveTo>
                      <a:pt x="6" y="660"/>
                    </a:moveTo>
                    <a:lnTo>
                      <a:pt x="3" y="683"/>
                    </a:lnTo>
                    <a:lnTo>
                      <a:pt x="1" y="705"/>
                    </a:lnTo>
                    <a:lnTo>
                      <a:pt x="0" y="727"/>
                    </a:lnTo>
                    <a:lnTo>
                      <a:pt x="1" y="749"/>
                    </a:lnTo>
                    <a:lnTo>
                      <a:pt x="3" y="771"/>
                    </a:lnTo>
                    <a:lnTo>
                      <a:pt x="6" y="792"/>
                    </a:lnTo>
                    <a:lnTo>
                      <a:pt x="11" y="814"/>
                    </a:lnTo>
                    <a:lnTo>
                      <a:pt x="17" y="835"/>
                    </a:lnTo>
                    <a:lnTo>
                      <a:pt x="23" y="856"/>
                    </a:lnTo>
                    <a:lnTo>
                      <a:pt x="32" y="876"/>
                    </a:lnTo>
                    <a:lnTo>
                      <a:pt x="40" y="897"/>
                    </a:lnTo>
                    <a:lnTo>
                      <a:pt x="51" y="916"/>
                    </a:lnTo>
                    <a:lnTo>
                      <a:pt x="62" y="936"/>
                    </a:lnTo>
                    <a:lnTo>
                      <a:pt x="75" y="955"/>
                    </a:lnTo>
                    <a:lnTo>
                      <a:pt x="88" y="973"/>
                    </a:lnTo>
                    <a:lnTo>
                      <a:pt x="102" y="991"/>
                    </a:lnTo>
                    <a:lnTo>
                      <a:pt x="117" y="1009"/>
                    </a:lnTo>
                    <a:lnTo>
                      <a:pt x="134" y="1025"/>
                    </a:lnTo>
                    <a:lnTo>
                      <a:pt x="151" y="1042"/>
                    </a:lnTo>
                    <a:lnTo>
                      <a:pt x="169" y="1057"/>
                    </a:lnTo>
                    <a:lnTo>
                      <a:pt x="188" y="1072"/>
                    </a:lnTo>
                    <a:lnTo>
                      <a:pt x="208" y="1086"/>
                    </a:lnTo>
                    <a:lnTo>
                      <a:pt x="228" y="1100"/>
                    </a:lnTo>
                    <a:lnTo>
                      <a:pt x="249" y="1112"/>
                    </a:lnTo>
                    <a:lnTo>
                      <a:pt x="271" y="1124"/>
                    </a:lnTo>
                    <a:lnTo>
                      <a:pt x="295" y="1135"/>
                    </a:lnTo>
                    <a:lnTo>
                      <a:pt x="318" y="1145"/>
                    </a:lnTo>
                    <a:lnTo>
                      <a:pt x="342" y="1154"/>
                    </a:lnTo>
                    <a:lnTo>
                      <a:pt x="366" y="1163"/>
                    </a:lnTo>
                    <a:lnTo>
                      <a:pt x="392" y="1170"/>
                    </a:lnTo>
                    <a:lnTo>
                      <a:pt x="417" y="1177"/>
                    </a:lnTo>
                    <a:lnTo>
                      <a:pt x="445" y="1182"/>
                    </a:lnTo>
                    <a:lnTo>
                      <a:pt x="471" y="1186"/>
                    </a:lnTo>
                    <a:lnTo>
                      <a:pt x="497" y="1189"/>
                    </a:lnTo>
                    <a:lnTo>
                      <a:pt x="524" y="1191"/>
                    </a:lnTo>
                    <a:lnTo>
                      <a:pt x="549" y="1192"/>
                    </a:lnTo>
                    <a:lnTo>
                      <a:pt x="575" y="1191"/>
                    </a:lnTo>
                    <a:lnTo>
                      <a:pt x="601" y="1190"/>
                    </a:lnTo>
                    <a:lnTo>
                      <a:pt x="626" y="1188"/>
                    </a:lnTo>
                    <a:lnTo>
                      <a:pt x="650" y="1184"/>
                    </a:lnTo>
                    <a:lnTo>
                      <a:pt x="675" y="1180"/>
                    </a:lnTo>
                    <a:lnTo>
                      <a:pt x="699" y="1175"/>
                    </a:lnTo>
                    <a:lnTo>
                      <a:pt x="722" y="1168"/>
                    </a:lnTo>
                    <a:lnTo>
                      <a:pt x="745" y="1161"/>
                    </a:lnTo>
                    <a:lnTo>
                      <a:pt x="768" y="1152"/>
                    </a:lnTo>
                    <a:lnTo>
                      <a:pt x="790" y="1143"/>
                    </a:lnTo>
                    <a:lnTo>
                      <a:pt x="811" y="1133"/>
                    </a:lnTo>
                    <a:lnTo>
                      <a:pt x="831" y="1122"/>
                    </a:lnTo>
                    <a:lnTo>
                      <a:pt x="851" y="1110"/>
                    </a:lnTo>
                    <a:lnTo>
                      <a:pt x="870" y="1097"/>
                    </a:lnTo>
                    <a:lnTo>
                      <a:pt x="888" y="1085"/>
                    </a:lnTo>
                    <a:lnTo>
                      <a:pt x="905" y="1070"/>
                    </a:lnTo>
                    <a:lnTo>
                      <a:pt x="922" y="1055"/>
                    </a:lnTo>
                    <a:lnTo>
                      <a:pt x="938" y="1039"/>
                    </a:lnTo>
                    <a:lnTo>
                      <a:pt x="952" y="1024"/>
                    </a:lnTo>
                    <a:lnTo>
                      <a:pt x="966" y="1006"/>
                    </a:lnTo>
                    <a:lnTo>
                      <a:pt x="979" y="989"/>
                    </a:lnTo>
                    <a:lnTo>
                      <a:pt x="990" y="970"/>
                    </a:lnTo>
                    <a:lnTo>
                      <a:pt x="1001" y="951"/>
                    </a:lnTo>
                    <a:lnTo>
                      <a:pt x="1011" y="931"/>
                    </a:lnTo>
                    <a:lnTo>
                      <a:pt x="1019" y="911"/>
                    </a:lnTo>
                    <a:lnTo>
                      <a:pt x="1026" y="890"/>
                    </a:lnTo>
                    <a:lnTo>
                      <a:pt x="1032" y="868"/>
                    </a:lnTo>
                    <a:lnTo>
                      <a:pt x="1037" y="846"/>
                    </a:lnTo>
                    <a:lnTo>
                      <a:pt x="1093" y="531"/>
                    </a:lnTo>
                    <a:lnTo>
                      <a:pt x="1097" y="508"/>
                    </a:lnTo>
                    <a:lnTo>
                      <a:pt x="1098" y="486"/>
                    </a:lnTo>
                    <a:lnTo>
                      <a:pt x="1099" y="465"/>
                    </a:lnTo>
                    <a:lnTo>
                      <a:pt x="1098" y="443"/>
                    </a:lnTo>
                    <a:lnTo>
                      <a:pt x="1096" y="421"/>
                    </a:lnTo>
                    <a:lnTo>
                      <a:pt x="1093" y="400"/>
                    </a:lnTo>
                    <a:lnTo>
                      <a:pt x="1089" y="379"/>
                    </a:lnTo>
                    <a:lnTo>
                      <a:pt x="1083" y="358"/>
                    </a:lnTo>
                    <a:lnTo>
                      <a:pt x="1076" y="336"/>
                    </a:lnTo>
                    <a:lnTo>
                      <a:pt x="1068" y="315"/>
                    </a:lnTo>
                    <a:lnTo>
                      <a:pt x="1059" y="295"/>
                    </a:lnTo>
                    <a:lnTo>
                      <a:pt x="1049" y="276"/>
                    </a:lnTo>
                    <a:lnTo>
                      <a:pt x="1037" y="256"/>
                    </a:lnTo>
                    <a:lnTo>
                      <a:pt x="1025" y="237"/>
                    </a:lnTo>
                    <a:lnTo>
                      <a:pt x="1012" y="219"/>
                    </a:lnTo>
                    <a:lnTo>
                      <a:pt x="997" y="201"/>
                    </a:lnTo>
                    <a:lnTo>
                      <a:pt x="982" y="183"/>
                    </a:lnTo>
                    <a:lnTo>
                      <a:pt x="965" y="166"/>
                    </a:lnTo>
                    <a:lnTo>
                      <a:pt x="948" y="151"/>
                    </a:lnTo>
                    <a:lnTo>
                      <a:pt x="930" y="135"/>
                    </a:lnTo>
                    <a:lnTo>
                      <a:pt x="911" y="120"/>
                    </a:lnTo>
                    <a:lnTo>
                      <a:pt x="891" y="106"/>
                    </a:lnTo>
                    <a:lnTo>
                      <a:pt x="871" y="93"/>
                    </a:lnTo>
                    <a:lnTo>
                      <a:pt x="850" y="80"/>
                    </a:lnTo>
                    <a:lnTo>
                      <a:pt x="828" y="68"/>
                    </a:lnTo>
                    <a:lnTo>
                      <a:pt x="805" y="57"/>
                    </a:lnTo>
                    <a:lnTo>
                      <a:pt x="781" y="46"/>
                    </a:lnTo>
                    <a:lnTo>
                      <a:pt x="758" y="38"/>
                    </a:lnTo>
                    <a:lnTo>
                      <a:pt x="733" y="29"/>
                    </a:lnTo>
                    <a:lnTo>
                      <a:pt x="707" y="22"/>
                    </a:lnTo>
                    <a:lnTo>
                      <a:pt x="682" y="16"/>
                    </a:lnTo>
                    <a:lnTo>
                      <a:pt x="656" y="10"/>
                    </a:lnTo>
                    <a:lnTo>
                      <a:pt x="628" y="6"/>
                    </a:lnTo>
                    <a:lnTo>
                      <a:pt x="602" y="3"/>
                    </a:lnTo>
                    <a:lnTo>
                      <a:pt x="575" y="1"/>
                    </a:lnTo>
                    <a:lnTo>
                      <a:pt x="550" y="0"/>
                    </a:lnTo>
                    <a:lnTo>
                      <a:pt x="524" y="1"/>
                    </a:lnTo>
                    <a:lnTo>
                      <a:pt x="498" y="2"/>
                    </a:lnTo>
                    <a:lnTo>
                      <a:pt x="473" y="4"/>
                    </a:lnTo>
                    <a:lnTo>
                      <a:pt x="449" y="7"/>
                    </a:lnTo>
                    <a:lnTo>
                      <a:pt x="424" y="12"/>
                    </a:lnTo>
                    <a:lnTo>
                      <a:pt x="400" y="18"/>
                    </a:lnTo>
                    <a:lnTo>
                      <a:pt x="377" y="24"/>
                    </a:lnTo>
                    <a:lnTo>
                      <a:pt x="354" y="31"/>
                    </a:lnTo>
                    <a:lnTo>
                      <a:pt x="332" y="40"/>
                    </a:lnTo>
                    <a:lnTo>
                      <a:pt x="310" y="48"/>
                    </a:lnTo>
                    <a:lnTo>
                      <a:pt x="289" y="59"/>
                    </a:lnTo>
                    <a:lnTo>
                      <a:pt x="268" y="69"/>
                    </a:lnTo>
                    <a:lnTo>
                      <a:pt x="248" y="82"/>
                    </a:lnTo>
                    <a:lnTo>
                      <a:pt x="229" y="94"/>
                    </a:lnTo>
                    <a:lnTo>
                      <a:pt x="211" y="107"/>
                    </a:lnTo>
                    <a:lnTo>
                      <a:pt x="194" y="122"/>
                    </a:lnTo>
                    <a:lnTo>
                      <a:pt x="177" y="137"/>
                    </a:lnTo>
                    <a:lnTo>
                      <a:pt x="162" y="153"/>
                    </a:lnTo>
                    <a:lnTo>
                      <a:pt x="147" y="169"/>
                    </a:lnTo>
                    <a:lnTo>
                      <a:pt x="133" y="185"/>
                    </a:lnTo>
                    <a:lnTo>
                      <a:pt x="120" y="203"/>
                    </a:lnTo>
                    <a:lnTo>
                      <a:pt x="109" y="222"/>
                    </a:lnTo>
                    <a:lnTo>
                      <a:pt x="98" y="241"/>
                    </a:lnTo>
                    <a:lnTo>
                      <a:pt x="89" y="260"/>
                    </a:lnTo>
                    <a:lnTo>
                      <a:pt x="80" y="282"/>
                    </a:lnTo>
                    <a:lnTo>
                      <a:pt x="74" y="302"/>
                    </a:lnTo>
                    <a:lnTo>
                      <a:pt x="68" y="324"/>
                    </a:lnTo>
                    <a:lnTo>
                      <a:pt x="63" y="345"/>
                    </a:lnTo>
                    <a:lnTo>
                      <a:pt x="6" y="660"/>
                    </a:lnTo>
                    <a:close/>
                  </a:path>
                </a:pathLst>
              </a:custGeom>
              <a:solidFill>
                <a:srgbClr val="008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71"/>
              <p:cNvSpPr>
                <a:spLocks noEditPoints="1"/>
              </p:cNvSpPr>
              <p:nvPr/>
            </p:nvSpPr>
            <p:spPr bwMode="auto">
              <a:xfrm>
                <a:off x="3461350" y="3718991"/>
                <a:ext cx="667664" cy="805990"/>
              </a:xfrm>
              <a:custGeom>
                <a:avLst/>
                <a:gdLst>
                  <a:gd name="T0" fmla="*/ 0 w 1284"/>
                  <a:gd name="T1" fmla="*/ 797 h 1376"/>
                  <a:gd name="T2" fmla="*/ 10 w 1284"/>
                  <a:gd name="T3" fmla="*/ 912 h 1376"/>
                  <a:gd name="T4" fmla="*/ 49 w 1284"/>
                  <a:gd name="T5" fmla="*/ 1026 h 1376"/>
                  <a:gd name="T6" fmla="*/ 113 w 1284"/>
                  <a:gd name="T7" fmla="*/ 1129 h 1376"/>
                  <a:gd name="T8" fmla="*/ 202 w 1284"/>
                  <a:gd name="T9" fmla="*/ 1219 h 1376"/>
                  <a:gd name="T10" fmla="*/ 311 w 1284"/>
                  <a:gd name="T11" fmla="*/ 1293 h 1376"/>
                  <a:gd name="T12" fmla="*/ 436 w 1284"/>
                  <a:gd name="T13" fmla="*/ 1345 h 1376"/>
                  <a:gd name="T14" fmla="*/ 582 w 1284"/>
                  <a:gd name="T15" fmla="*/ 1373 h 1376"/>
                  <a:gd name="T16" fmla="*/ 733 w 1284"/>
                  <a:gd name="T17" fmla="*/ 1371 h 1376"/>
                  <a:gd name="T18" fmla="*/ 874 w 1284"/>
                  <a:gd name="T19" fmla="*/ 1337 h 1376"/>
                  <a:gd name="T20" fmla="*/ 999 w 1284"/>
                  <a:gd name="T21" fmla="*/ 1276 h 1376"/>
                  <a:gd name="T22" fmla="*/ 1101 w 1284"/>
                  <a:gd name="T23" fmla="*/ 1189 h 1376"/>
                  <a:gd name="T24" fmla="*/ 1177 w 1284"/>
                  <a:gd name="T25" fmla="*/ 1081 h 1376"/>
                  <a:gd name="T26" fmla="*/ 1220 w 1284"/>
                  <a:gd name="T27" fmla="*/ 955 h 1376"/>
                  <a:gd name="T28" fmla="*/ 1283 w 1284"/>
                  <a:gd name="T29" fmla="*/ 533 h 1376"/>
                  <a:gd name="T30" fmla="*/ 1257 w 1284"/>
                  <a:gd name="T31" fmla="*/ 404 h 1376"/>
                  <a:gd name="T32" fmla="*/ 1198 w 1284"/>
                  <a:gd name="T33" fmla="*/ 285 h 1376"/>
                  <a:gd name="T34" fmla="*/ 1108 w 1284"/>
                  <a:gd name="T35" fmla="*/ 179 h 1376"/>
                  <a:gd name="T36" fmla="*/ 993 w 1284"/>
                  <a:gd name="T37" fmla="*/ 94 h 1376"/>
                  <a:gd name="T38" fmla="*/ 855 w 1284"/>
                  <a:gd name="T39" fmla="*/ 34 h 1376"/>
                  <a:gd name="T40" fmla="*/ 701 w 1284"/>
                  <a:gd name="T41" fmla="*/ 2 h 1376"/>
                  <a:gd name="T42" fmla="*/ 550 w 1284"/>
                  <a:gd name="T43" fmla="*/ 5 h 1376"/>
                  <a:gd name="T44" fmla="*/ 409 w 1284"/>
                  <a:gd name="T45" fmla="*/ 39 h 1376"/>
                  <a:gd name="T46" fmla="*/ 284 w 1284"/>
                  <a:gd name="T47" fmla="*/ 100 h 1376"/>
                  <a:gd name="T48" fmla="*/ 182 w 1284"/>
                  <a:gd name="T49" fmla="*/ 187 h 1376"/>
                  <a:gd name="T50" fmla="*/ 106 w 1284"/>
                  <a:gd name="T51" fmla="*/ 294 h 1376"/>
                  <a:gd name="T52" fmla="*/ 63 w 1284"/>
                  <a:gd name="T53" fmla="*/ 421 h 1376"/>
                  <a:gd name="T54" fmla="*/ 468 w 1284"/>
                  <a:gd name="T55" fmla="*/ 1161 h 1376"/>
                  <a:gd name="T56" fmla="*/ 375 w 1284"/>
                  <a:gd name="T57" fmla="*/ 1117 h 1376"/>
                  <a:gd name="T58" fmla="*/ 297 w 1284"/>
                  <a:gd name="T59" fmla="*/ 1058 h 1376"/>
                  <a:gd name="T60" fmla="*/ 237 w 1284"/>
                  <a:gd name="T61" fmla="*/ 986 h 1376"/>
                  <a:gd name="T62" fmla="*/ 199 w 1284"/>
                  <a:gd name="T63" fmla="*/ 907 h 1376"/>
                  <a:gd name="T64" fmla="*/ 185 w 1284"/>
                  <a:gd name="T65" fmla="*/ 821 h 1376"/>
                  <a:gd name="T66" fmla="*/ 249 w 1284"/>
                  <a:gd name="T67" fmla="*/ 437 h 1376"/>
                  <a:gd name="T68" fmla="*/ 283 w 1284"/>
                  <a:gd name="T69" fmla="*/ 357 h 1376"/>
                  <a:gd name="T70" fmla="*/ 339 w 1284"/>
                  <a:gd name="T71" fmla="*/ 290 h 1376"/>
                  <a:gd name="T72" fmla="*/ 413 w 1284"/>
                  <a:gd name="T73" fmla="*/ 237 h 1376"/>
                  <a:gd name="T74" fmla="*/ 503 w 1284"/>
                  <a:gd name="T75" fmla="*/ 203 h 1376"/>
                  <a:gd name="T76" fmla="*/ 602 w 1284"/>
                  <a:gd name="T77" fmla="*/ 186 h 1376"/>
                  <a:gd name="T78" fmla="*/ 709 w 1284"/>
                  <a:gd name="T79" fmla="*/ 190 h 1376"/>
                  <a:gd name="T80" fmla="*/ 815 w 1284"/>
                  <a:gd name="T81" fmla="*/ 215 h 1376"/>
                  <a:gd name="T82" fmla="*/ 908 w 1284"/>
                  <a:gd name="T83" fmla="*/ 260 h 1376"/>
                  <a:gd name="T84" fmla="*/ 986 w 1284"/>
                  <a:gd name="T85" fmla="*/ 319 h 1376"/>
                  <a:gd name="T86" fmla="*/ 1047 w 1284"/>
                  <a:gd name="T87" fmla="*/ 389 h 1376"/>
                  <a:gd name="T88" fmla="*/ 1085 w 1284"/>
                  <a:gd name="T89" fmla="*/ 470 h 1376"/>
                  <a:gd name="T90" fmla="*/ 1098 w 1284"/>
                  <a:gd name="T91" fmla="*/ 554 h 1376"/>
                  <a:gd name="T92" fmla="*/ 1034 w 1284"/>
                  <a:gd name="T93" fmla="*/ 939 h 1376"/>
                  <a:gd name="T94" fmla="*/ 1000 w 1284"/>
                  <a:gd name="T95" fmla="*/ 1018 h 1376"/>
                  <a:gd name="T96" fmla="*/ 944 w 1284"/>
                  <a:gd name="T97" fmla="*/ 1086 h 1376"/>
                  <a:gd name="T98" fmla="*/ 870 w 1284"/>
                  <a:gd name="T99" fmla="*/ 1138 h 1376"/>
                  <a:gd name="T100" fmla="*/ 780 w 1284"/>
                  <a:gd name="T101" fmla="*/ 1174 h 1376"/>
                  <a:gd name="T102" fmla="*/ 681 w 1284"/>
                  <a:gd name="T103" fmla="*/ 1191 h 1376"/>
                  <a:gd name="T104" fmla="*/ 575 w 1284"/>
                  <a:gd name="T105" fmla="*/ 1186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4" h="1376">
                    <a:moveTo>
                      <a:pt x="63" y="421"/>
                    </a:moveTo>
                    <a:lnTo>
                      <a:pt x="6" y="737"/>
                    </a:lnTo>
                    <a:lnTo>
                      <a:pt x="3" y="757"/>
                    </a:lnTo>
                    <a:lnTo>
                      <a:pt x="1" y="777"/>
                    </a:lnTo>
                    <a:lnTo>
                      <a:pt x="0" y="797"/>
                    </a:lnTo>
                    <a:lnTo>
                      <a:pt x="0" y="817"/>
                    </a:lnTo>
                    <a:lnTo>
                      <a:pt x="0" y="841"/>
                    </a:lnTo>
                    <a:lnTo>
                      <a:pt x="2" y="865"/>
                    </a:lnTo>
                    <a:lnTo>
                      <a:pt x="5" y="889"/>
                    </a:lnTo>
                    <a:lnTo>
                      <a:pt x="10" y="912"/>
                    </a:lnTo>
                    <a:lnTo>
                      <a:pt x="15" y="935"/>
                    </a:lnTo>
                    <a:lnTo>
                      <a:pt x="21" y="958"/>
                    </a:lnTo>
                    <a:lnTo>
                      <a:pt x="30" y="982"/>
                    </a:lnTo>
                    <a:lnTo>
                      <a:pt x="38" y="1004"/>
                    </a:lnTo>
                    <a:lnTo>
                      <a:pt x="49" y="1026"/>
                    </a:lnTo>
                    <a:lnTo>
                      <a:pt x="59" y="1047"/>
                    </a:lnTo>
                    <a:lnTo>
                      <a:pt x="71" y="1068"/>
                    </a:lnTo>
                    <a:lnTo>
                      <a:pt x="85" y="1089"/>
                    </a:lnTo>
                    <a:lnTo>
                      <a:pt x="98" y="1109"/>
                    </a:lnTo>
                    <a:lnTo>
                      <a:pt x="113" y="1129"/>
                    </a:lnTo>
                    <a:lnTo>
                      <a:pt x="129" y="1148"/>
                    </a:lnTo>
                    <a:lnTo>
                      <a:pt x="146" y="1167"/>
                    </a:lnTo>
                    <a:lnTo>
                      <a:pt x="164" y="1185"/>
                    </a:lnTo>
                    <a:lnTo>
                      <a:pt x="183" y="1202"/>
                    </a:lnTo>
                    <a:lnTo>
                      <a:pt x="202" y="1219"/>
                    </a:lnTo>
                    <a:lnTo>
                      <a:pt x="222" y="1236"/>
                    </a:lnTo>
                    <a:lnTo>
                      <a:pt x="243" y="1251"/>
                    </a:lnTo>
                    <a:lnTo>
                      <a:pt x="265" y="1265"/>
                    </a:lnTo>
                    <a:lnTo>
                      <a:pt x="287" y="1279"/>
                    </a:lnTo>
                    <a:lnTo>
                      <a:pt x="311" y="1293"/>
                    </a:lnTo>
                    <a:lnTo>
                      <a:pt x="335" y="1305"/>
                    </a:lnTo>
                    <a:lnTo>
                      <a:pt x="359" y="1316"/>
                    </a:lnTo>
                    <a:lnTo>
                      <a:pt x="384" y="1327"/>
                    </a:lnTo>
                    <a:lnTo>
                      <a:pt x="410" y="1336"/>
                    </a:lnTo>
                    <a:lnTo>
                      <a:pt x="436" y="1345"/>
                    </a:lnTo>
                    <a:lnTo>
                      <a:pt x="464" y="1353"/>
                    </a:lnTo>
                    <a:lnTo>
                      <a:pt x="491" y="1359"/>
                    </a:lnTo>
                    <a:lnTo>
                      <a:pt x="520" y="1365"/>
                    </a:lnTo>
                    <a:lnTo>
                      <a:pt x="551" y="1370"/>
                    </a:lnTo>
                    <a:lnTo>
                      <a:pt x="582" y="1373"/>
                    </a:lnTo>
                    <a:lnTo>
                      <a:pt x="613" y="1375"/>
                    </a:lnTo>
                    <a:lnTo>
                      <a:pt x="643" y="1376"/>
                    </a:lnTo>
                    <a:lnTo>
                      <a:pt x="674" y="1376"/>
                    </a:lnTo>
                    <a:lnTo>
                      <a:pt x="703" y="1374"/>
                    </a:lnTo>
                    <a:lnTo>
                      <a:pt x="733" y="1371"/>
                    </a:lnTo>
                    <a:lnTo>
                      <a:pt x="762" y="1367"/>
                    </a:lnTo>
                    <a:lnTo>
                      <a:pt x="791" y="1362"/>
                    </a:lnTo>
                    <a:lnTo>
                      <a:pt x="820" y="1354"/>
                    </a:lnTo>
                    <a:lnTo>
                      <a:pt x="847" y="1347"/>
                    </a:lnTo>
                    <a:lnTo>
                      <a:pt x="874" y="1337"/>
                    </a:lnTo>
                    <a:lnTo>
                      <a:pt x="901" y="1327"/>
                    </a:lnTo>
                    <a:lnTo>
                      <a:pt x="926" y="1316"/>
                    </a:lnTo>
                    <a:lnTo>
                      <a:pt x="952" y="1303"/>
                    </a:lnTo>
                    <a:lnTo>
                      <a:pt x="976" y="1290"/>
                    </a:lnTo>
                    <a:lnTo>
                      <a:pt x="999" y="1276"/>
                    </a:lnTo>
                    <a:lnTo>
                      <a:pt x="1021" y="1260"/>
                    </a:lnTo>
                    <a:lnTo>
                      <a:pt x="1043" y="1243"/>
                    </a:lnTo>
                    <a:lnTo>
                      <a:pt x="1063" y="1226"/>
                    </a:lnTo>
                    <a:lnTo>
                      <a:pt x="1083" y="1208"/>
                    </a:lnTo>
                    <a:lnTo>
                      <a:pt x="1101" y="1189"/>
                    </a:lnTo>
                    <a:lnTo>
                      <a:pt x="1119" y="1169"/>
                    </a:lnTo>
                    <a:lnTo>
                      <a:pt x="1135" y="1148"/>
                    </a:lnTo>
                    <a:lnTo>
                      <a:pt x="1150" y="1127"/>
                    </a:lnTo>
                    <a:lnTo>
                      <a:pt x="1165" y="1104"/>
                    </a:lnTo>
                    <a:lnTo>
                      <a:pt x="1177" y="1081"/>
                    </a:lnTo>
                    <a:lnTo>
                      <a:pt x="1188" y="1058"/>
                    </a:lnTo>
                    <a:lnTo>
                      <a:pt x="1199" y="1033"/>
                    </a:lnTo>
                    <a:lnTo>
                      <a:pt x="1207" y="1008"/>
                    </a:lnTo>
                    <a:lnTo>
                      <a:pt x="1214" y="982"/>
                    </a:lnTo>
                    <a:lnTo>
                      <a:pt x="1220" y="955"/>
                    </a:lnTo>
                    <a:lnTo>
                      <a:pt x="1277" y="640"/>
                    </a:lnTo>
                    <a:lnTo>
                      <a:pt x="1281" y="613"/>
                    </a:lnTo>
                    <a:lnTo>
                      <a:pt x="1283" y="586"/>
                    </a:lnTo>
                    <a:lnTo>
                      <a:pt x="1284" y="559"/>
                    </a:lnTo>
                    <a:lnTo>
                      <a:pt x="1283" y="533"/>
                    </a:lnTo>
                    <a:lnTo>
                      <a:pt x="1281" y="507"/>
                    </a:lnTo>
                    <a:lnTo>
                      <a:pt x="1277" y="480"/>
                    </a:lnTo>
                    <a:lnTo>
                      <a:pt x="1271" y="455"/>
                    </a:lnTo>
                    <a:lnTo>
                      <a:pt x="1265" y="428"/>
                    </a:lnTo>
                    <a:lnTo>
                      <a:pt x="1257" y="404"/>
                    </a:lnTo>
                    <a:lnTo>
                      <a:pt x="1248" y="379"/>
                    </a:lnTo>
                    <a:lnTo>
                      <a:pt x="1237" y="355"/>
                    </a:lnTo>
                    <a:lnTo>
                      <a:pt x="1225" y="330"/>
                    </a:lnTo>
                    <a:lnTo>
                      <a:pt x="1211" y="307"/>
                    </a:lnTo>
                    <a:lnTo>
                      <a:pt x="1198" y="285"/>
                    </a:lnTo>
                    <a:lnTo>
                      <a:pt x="1182" y="262"/>
                    </a:lnTo>
                    <a:lnTo>
                      <a:pt x="1165" y="241"/>
                    </a:lnTo>
                    <a:lnTo>
                      <a:pt x="1147" y="219"/>
                    </a:lnTo>
                    <a:lnTo>
                      <a:pt x="1128" y="199"/>
                    </a:lnTo>
                    <a:lnTo>
                      <a:pt x="1108" y="179"/>
                    </a:lnTo>
                    <a:lnTo>
                      <a:pt x="1087" y="160"/>
                    </a:lnTo>
                    <a:lnTo>
                      <a:pt x="1064" y="142"/>
                    </a:lnTo>
                    <a:lnTo>
                      <a:pt x="1041" y="125"/>
                    </a:lnTo>
                    <a:lnTo>
                      <a:pt x="1017" y="110"/>
                    </a:lnTo>
                    <a:lnTo>
                      <a:pt x="993" y="94"/>
                    </a:lnTo>
                    <a:lnTo>
                      <a:pt x="966" y="80"/>
                    </a:lnTo>
                    <a:lnTo>
                      <a:pt x="940" y="66"/>
                    </a:lnTo>
                    <a:lnTo>
                      <a:pt x="912" y="55"/>
                    </a:lnTo>
                    <a:lnTo>
                      <a:pt x="884" y="43"/>
                    </a:lnTo>
                    <a:lnTo>
                      <a:pt x="855" y="34"/>
                    </a:lnTo>
                    <a:lnTo>
                      <a:pt x="825" y="25"/>
                    </a:lnTo>
                    <a:lnTo>
                      <a:pt x="795" y="17"/>
                    </a:lnTo>
                    <a:lnTo>
                      <a:pt x="764" y="10"/>
                    </a:lnTo>
                    <a:lnTo>
                      <a:pt x="733" y="6"/>
                    </a:lnTo>
                    <a:lnTo>
                      <a:pt x="701" y="2"/>
                    </a:lnTo>
                    <a:lnTo>
                      <a:pt x="671" y="0"/>
                    </a:lnTo>
                    <a:lnTo>
                      <a:pt x="640" y="0"/>
                    </a:lnTo>
                    <a:lnTo>
                      <a:pt x="609" y="0"/>
                    </a:lnTo>
                    <a:lnTo>
                      <a:pt x="580" y="2"/>
                    </a:lnTo>
                    <a:lnTo>
                      <a:pt x="550" y="5"/>
                    </a:lnTo>
                    <a:lnTo>
                      <a:pt x="521" y="9"/>
                    </a:lnTo>
                    <a:lnTo>
                      <a:pt x="492" y="15"/>
                    </a:lnTo>
                    <a:lnTo>
                      <a:pt x="464" y="22"/>
                    </a:lnTo>
                    <a:lnTo>
                      <a:pt x="436" y="29"/>
                    </a:lnTo>
                    <a:lnTo>
                      <a:pt x="409" y="39"/>
                    </a:lnTo>
                    <a:lnTo>
                      <a:pt x="382" y="48"/>
                    </a:lnTo>
                    <a:lnTo>
                      <a:pt x="357" y="60"/>
                    </a:lnTo>
                    <a:lnTo>
                      <a:pt x="332" y="73"/>
                    </a:lnTo>
                    <a:lnTo>
                      <a:pt x="307" y="85"/>
                    </a:lnTo>
                    <a:lnTo>
                      <a:pt x="284" y="100"/>
                    </a:lnTo>
                    <a:lnTo>
                      <a:pt x="262" y="116"/>
                    </a:lnTo>
                    <a:lnTo>
                      <a:pt x="241" y="132"/>
                    </a:lnTo>
                    <a:lnTo>
                      <a:pt x="220" y="150"/>
                    </a:lnTo>
                    <a:lnTo>
                      <a:pt x="200" y="168"/>
                    </a:lnTo>
                    <a:lnTo>
                      <a:pt x="182" y="187"/>
                    </a:lnTo>
                    <a:lnTo>
                      <a:pt x="164" y="207"/>
                    </a:lnTo>
                    <a:lnTo>
                      <a:pt x="148" y="228"/>
                    </a:lnTo>
                    <a:lnTo>
                      <a:pt x="133" y="249"/>
                    </a:lnTo>
                    <a:lnTo>
                      <a:pt x="118" y="271"/>
                    </a:lnTo>
                    <a:lnTo>
                      <a:pt x="106" y="294"/>
                    </a:lnTo>
                    <a:lnTo>
                      <a:pt x="95" y="319"/>
                    </a:lnTo>
                    <a:lnTo>
                      <a:pt x="85" y="343"/>
                    </a:lnTo>
                    <a:lnTo>
                      <a:pt x="76" y="368"/>
                    </a:lnTo>
                    <a:lnTo>
                      <a:pt x="70" y="395"/>
                    </a:lnTo>
                    <a:lnTo>
                      <a:pt x="63" y="421"/>
                    </a:lnTo>
                    <a:close/>
                    <a:moveTo>
                      <a:pt x="552" y="1183"/>
                    </a:moveTo>
                    <a:lnTo>
                      <a:pt x="530" y="1179"/>
                    </a:lnTo>
                    <a:lnTo>
                      <a:pt x="509" y="1174"/>
                    </a:lnTo>
                    <a:lnTo>
                      <a:pt x="489" y="1167"/>
                    </a:lnTo>
                    <a:lnTo>
                      <a:pt x="468" y="1161"/>
                    </a:lnTo>
                    <a:lnTo>
                      <a:pt x="449" y="1154"/>
                    </a:lnTo>
                    <a:lnTo>
                      <a:pt x="429" y="1145"/>
                    </a:lnTo>
                    <a:lnTo>
                      <a:pt x="411" y="1137"/>
                    </a:lnTo>
                    <a:lnTo>
                      <a:pt x="392" y="1127"/>
                    </a:lnTo>
                    <a:lnTo>
                      <a:pt x="375" y="1117"/>
                    </a:lnTo>
                    <a:lnTo>
                      <a:pt x="358" y="1106"/>
                    </a:lnTo>
                    <a:lnTo>
                      <a:pt x="341" y="1094"/>
                    </a:lnTo>
                    <a:lnTo>
                      <a:pt x="325" y="1083"/>
                    </a:lnTo>
                    <a:lnTo>
                      <a:pt x="311" y="1070"/>
                    </a:lnTo>
                    <a:lnTo>
                      <a:pt x="297" y="1058"/>
                    </a:lnTo>
                    <a:lnTo>
                      <a:pt x="283" y="1044"/>
                    </a:lnTo>
                    <a:lnTo>
                      <a:pt x="270" y="1030"/>
                    </a:lnTo>
                    <a:lnTo>
                      <a:pt x="259" y="1015"/>
                    </a:lnTo>
                    <a:lnTo>
                      <a:pt x="247" y="1002"/>
                    </a:lnTo>
                    <a:lnTo>
                      <a:pt x="237" y="986"/>
                    </a:lnTo>
                    <a:lnTo>
                      <a:pt x="227" y="971"/>
                    </a:lnTo>
                    <a:lnTo>
                      <a:pt x="219" y="955"/>
                    </a:lnTo>
                    <a:lnTo>
                      <a:pt x="211" y="939"/>
                    </a:lnTo>
                    <a:lnTo>
                      <a:pt x="205" y="922"/>
                    </a:lnTo>
                    <a:lnTo>
                      <a:pt x="199" y="907"/>
                    </a:lnTo>
                    <a:lnTo>
                      <a:pt x="194" y="890"/>
                    </a:lnTo>
                    <a:lnTo>
                      <a:pt x="190" y="873"/>
                    </a:lnTo>
                    <a:lnTo>
                      <a:pt x="187" y="856"/>
                    </a:lnTo>
                    <a:lnTo>
                      <a:pt x="186" y="839"/>
                    </a:lnTo>
                    <a:lnTo>
                      <a:pt x="185" y="821"/>
                    </a:lnTo>
                    <a:lnTo>
                      <a:pt x="185" y="804"/>
                    </a:lnTo>
                    <a:lnTo>
                      <a:pt x="187" y="786"/>
                    </a:lnTo>
                    <a:lnTo>
                      <a:pt x="189" y="769"/>
                    </a:lnTo>
                    <a:lnTo>
                      <a:pt x="246" y="454"/>
                    </a:lnTo>
                    <a:lnTo>
                      <a:pt x="249" y="437"/>
                    </a:lnTo>
                    <a:lnTo>
                      <a:pt x="255" y="420"/>
                    </a:lnTo>
                    <a:lnTo>
                      <a:pt x="260" y="403"/>
                    </a:lnTo>
                    <a:lnTo>
                      <a:pt x="267" y="387"/>
                    </a:lnTo>
                    <a:lnTo>
                      <a:pt x="275" y="372"/>
                    </a:lnTo>
                    <a:lnTo>
                      <a:pt x="283" y="357"/>
                    </a:lnTo>
                    <a:lnTo>
                      <a:pt x="293" y="343"/>
                    </a:lnTo>
                    <a:lnTo>
                      <a:pt x="303" y="328"/>
                    </a:lnTo>
                    <a:lnTo>
                      <a:pt x="314" y="315"/>
                    </a:lnTo>
                    <a:lnTo>
                      <a:pt x="326" y="303"/>
                    </a:lnTo>
                    <a:lnTo>
                      <a:pt x="339" y="290"/>
                    </a:lnTo>
                    <a:lnTo>
                      <a:pt x="353" y="279"/>
                    </a:lnTo>
                    <a:lnTo>
                      <a:pt x="367" y="267"/>
                    </a:lnTo>
                    <a:lnTo>
                      <a:pt x="381" y="256"/>
                    </a:lnTo>
                    <a:lnTo>
                      <a:pt x="397" y="247"/>
                    </a:lnTo>
                    <a:lnTo>
                      <a:pt x="413" y="237"/>
                    </a:lnTo>
                    <a:lnTo>
                      <a:pt x="430" y="229"/>
                    </a:lnTo>
                    <a:lnTo>
                      <a:pt x="448" y="222"/>
                    </a:lnTo>
                    <a:lnTo>
                      <a:pt x="465" y="214"/>
                    </a:lnTo>
                    <a:lnTo>
                      <a:pt x="484" y="208"/>
                    </a:lnTo>
                    <a:lnTo>
                      <a:pt x="503" y="203"/>
                    </a:lnTo>
                    <a:lnTo>
                      <a:pt x="522" y="197"/>
                    </a:lnTo>
                    <a:lnTo>
                      <a:pt x="541" y="193"/>
                    </a:lnTo>
                    <a:lnTo>
                      <a:pt x="561" y="190"/>
                    </a:lnTo>
                    <a:lnTo>
                      <a:pt x="582" y="188"/>
                    </a:lnTo>
                    <a:lnTo>
                      <a:pt x="602" y="186"/>
                    </a:lnTo>
                    <a:lnTo>
                      <a:pt x="623" y="185"/>
                    </a:lnTo>
                    <a:lnTo>
                      <a:pt x="644" y="185"/>
                    </a:lnTo>
                    <a:lnTo>
                      <a:pt x="665" y="186"/>
                    </a:lnTo>
                    <a:lnTo>
                      <a:pt x="688" y="187"/>
                    </a:lnTo>
                    <a:lnTo>
                      <a:pt x="709" y="190"/>
                    </a:lnTo>
                    <a:lnTo>
                      <a:pt x="731" y="193"/>
                    </a:lnTo>
                    <a:lnTo>
                      <a:pt x="753" y="197"/>
                    </a:lnTo>
                    <a:lnTo>
                      <a:pt x="774" y="203"/>
                    </a:lnTo>
                    <a:lnTo>
                      <a:pt x="794" y="209"/>
                    </a:lnTo>
                    <a:lnTo>
                      <a:pt x="815" y="215"/>
                    </a:lnTo>
                    <a:lnTo>
                      <a:pt x="835" y="223"/>
                    </a:lnTo>
                    <a:lnTo>
                      <a:pt x="854" y="231"/>
                    </a:lnTo>
                    <a:lnTo>
                      <a:pt x="873" y="239"/>
                    </a:lnTo>
                    <a:lnTo>
                      <a:pt x="891" y="249"/>
                    </a:lnTo>
                    <a:lnTo>
                      <a:pt x="908" y="260"/>
                    </a:lnTo>
                    <a:lnTo>
                      <a:pt x="925" y="270"/>
                    </a:lnTo>
                    <a:lnTo>
                      <a:pt x="942" y="282"/>
                    </a:lnTo>
                    <a:lnTo>
                      <a:pt x="958" y="293"/>
                    </a:lnTo>
                    <a:lnTo>
                      <a:pt x="973" y="306"/>
                    </a:lnTo>
                    <a:lnTo>
                      <a:pt x="986" y="319"/>
                    </a:lnTo>
                    <a:lnTo>
                      <a:pt x="1000" y="332"/>
                    </a:lnTo>
                    <a:lnTo>
                      <a:pt x="1013" y="346"/>
                    </a:lnTo>
                    <a:lnTo>
                      <a:pt x="1024" y="360"/>
                    </a:lnTo>
                    <a:lnTo>
                      <a:pt x="1036" y="375"/>
                    </a:lnTo>
                    <a:lnTo>
                      <a:pt x="1047" y="389"/>
                    </a:lnTo>
                    <a:lnTo>
                      <a:pt x="1056" y="405"/>
                    </a:lnTo>
                    <a:lnTo>
                      <a:pt x="1064" y="421"/>
                    </a:lnTo>
                    <a:lnTo>
                      <a:pt x="1072" y="437"/>
                    </a:lnTo>
                    <a:lnTo>
                      <a:pt x="1078" y="453"/>
                    </a:lnTo>
                    <a:lnTo>
                      <a:pt x="1085" y="470"/>
                    </a:lnTo>
                    <a:lnTo>
                      <a:pt x="1089" y="486"/>
                    </a:lnTo>
                    <a:lnTo>
                      <a:pt x="1093" y="503"/>
                    </a:lnTo>
                    <a:lnTo>
                      <a:pt x="1096" y="520"/>
                    </a:lnTo>
                    <a:lnTo>
                      <a:pt x="1098" y="537"/>
                    </a:lnTo>
                    <a:lnTo>
                      <a:pt x="1098" y="554"/>
                    </a:lnTo>
                    <a:lnTo>
                      <a:pt x="1098" y="572"/>
                    </a:lnTo>
                    <a:lnTo>
                      <a:pt x="1097" y="589"/>
                    </a:lnTo>
                    <a:lnTo>
                      <a:pt x="1094" y="607"/>
                    </a:lnTo>
                    <a:lnTo>
                      <a:pt x="1037" y="922"/>
                    </a:lnTo>
                    <a:lnTo>
                      <a:pt x="1034" y="939"/>
                    </a:lnTo>
                    <a:lnTo>
                      <a:pt x="1029" y="956"/>
                    </a:lnTo>
                    <a:lnTo>
                      <a:pt x="1023" y="973"/>
                    </a:lnTo>
                    <a:lnTo>
                      <a:pt x="1017" y="989"/>
                    </a:lnTo>
                    <a:lnTo>
                      <a:pt x="1009" y="1004"/>
                    </a:lnTo>
                    <a:lnTo>
                      <a:pt x="1000" y="1018"/>
                    </a:lnTo>
                    <a:lnTo>
                      <a:pt x="991" y="1033"/>
                    </a:lnTo>
                    <a:lnTo>
                      <a:pt x="980" y="1047"/>
                    </a:lnTo>
                    <a:lnTo>
                      <a:pt x="969" y="1061"/>
                    </a:lnTo>
                    <a:lnTo>
                      <a:pt x="957" y="1073"/>
                    </a:lnTo>
                    <a:lnTo>
                      <a:pt x="944" y="1086"/>
                    </a:lnTo>
                    <a:lnTo>
                      <a:pt x="930" y="1098"/>
                    </a:lnTo>
                    <a:lnTo>
                      <a:pt x="917" y="1108"/>
                    </a:lnTo>
                    <a:lnTo>
                      <a:pt x="902" y="1119"/>
                    </a:lnTo>
                    <a:lnTo>
                      <a:pt x="886" y="1129"/>
                    </a:lnTo>
                    <a:lnTo>
                      <a:pt x="870" y="1138"/>
                    </a:lnTo>
                    <a:lnTo>
                      <a:pt x="853" y="1146"/>
                    </a:lnTo>
                    <a:lnTo>
                      <a:pt x="836" y="1155"/>
                    </a:lnTo>
                    <a:lnTo>
                      <a:pt x="818" y="1162"/>
                    </a:lnTo>
                    <a:lnTo>
                      <a:pt x="799" y="1168"/>
                    </a:lnTo>
                    <a:lnTo>
                      <a:pt x="780" y="1174"/>
                    </a:lnTo>
                    <a:lnTo>
                      <a:pt x="761" y="1179"/>
                    </a:lnTo>
                    <a:lnTo>
                      <a:pt x="742" y="1183"/>
                    </a:lnTo>
                    <a:lnTo>
                      <a:pt x="722" y="1186"/>
                    </a:lnTo>
                    <a:lnTo>
                      <a:pt x="701" y="1188"/>
                    </a:lnTo>
                    <a:lnTo>
                      <a:pt x="681" y="1191"/>
                    </a:lnTo>
                    <a:lnTo>
                      <a:pt x="660" y="1192"/>
                    </a:lnTo>
                    <a:lnTo>
                      <a:pt x="639" y="1192"/>
                    </a:lnTo>
                    <a:lnTo>
                      <a:pt x="618" y="1191"/>
                    </a:lnTo>
                    <a:lnTo>
                      <a:pt x="596" y="1189"/>
                    </a:lnTo>
                    <a:lnTo>
                      <a:pt x="575" y="1186"/>
                    </a:lnTo>
                    <a:lnTo>
                      <a:pt x="552" y="1183"/>
                    </a:lnTo>
                    <a:close/>
                    <a:moveTo>
                      <a:pt x="6" y="737"/>
                    </a:moveTo>
                    <a:lnTo>
                      <a:pt x="6" y="737"/>
                    </a:lnTo>
                    <a:lnTo>
                      <a:pt x="6" y="737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72"/>
              <p:cNvSpPr>
                <a:spLocks/>
              </p:cNvSpPr>
              <p:nvPr/>
            </p:nvSpPr>
            <p:spPr bwMode="auto">
              <a:xfrm>
                <a:off x="2658594" y="3824503"/>
                <a:ext cx="491006" cy="720996"/>
              </a:xfrm>
              <a:custGeom>
                <a:avLst/>
                <a:gdLst>
                  <a:gd name="T0" fmla="*/ 0 w 945"/>
                  <a:gd name="T1" fmla="*/ 958 h 1231"/>
                  <a:gd name="T2" fmla="*/ 0 w 945"/>
                  <a:gd name="T3" fmla="*/ 978 h 1231"/>
                  <a:gd name="T4" fmla="*/ 4 w 945"/>
                  <a:gd name="T5" fmla="*/ 999 h 1231"/>
                  <a:gd name="T6" fmla="*/ 13 w 945"/>
                  <a:gd name="T7" fmla="*/ 1019 h 1231"/>
                  <a:gd name="T8" fmla="*/ 23 w 945"/>
                  <a:gd name="T9" fmla="*/ 1040 h 1231"/>
                  <a:gd name="T10" fmla="*/ 38 w 945"/>
                  <a:gd name="T11" fmla="*/ 1060 h 1231"/>
                  <a:gd name="T12" fmla="*/ 56 w 945"/>
                  <a:gd name="T13" fmla="*/ 1079 h 1231"/>
                  <a:gd name="T14" fmla="*/ 77 w 945"/>
                  <a:gd name="T15" fmla="*/ 1098 h 1231"/>
                  <a:gd name="T16" fmla="*/ 102 w 945"/>
                  <a:gd name="T17" fmla="*/ 1116 h 1231"/>
                  <a:gd name="T18" fmla="*/ 128 w 945"/>
                  <a:gd name="T19" fmla="*/ 1134 h 1231"/>
                  <a:gd name="T20" fmla="*/ 157 w 945"/>
                  <a:gd name="T21" fmla="*/ 1150 h 1231"/>
                  <a:gd name="T22" fmla="*/ 187 w 945"/>
                  <a:gd name="T23" fmla="*/ 1166 h 1231"/>
                  <a:gd name="T24" fmla="*/ 221 w 945"/>
                  <a:gd name="T25" fmla="*/ 1179 h 1231"/>
                  <a:gd name="T26" fmla="*/ 256 w 945"/>
                  <a:gd name="T27" fmla="*/ 1192 h 1231"/>
                  <a:gd name="T28" fmla="*/ 293 w 945"/>
                  <a:gd name="T29" fmla="*/ 1203 h 1231"/>
                  <a:gd name="T30" fmla="*/ 332 w 945"/>
                  <a:gd name="T31" fmla="*/ 1211 h 1231"/>
                  <a:gd name="T32" fmla="*/ 373 w 945"/>
                  <a:gd name="T33" fmla="*/ 1219 h 1231"/>
                  <a:gd name="T34" fmla="*/ 413 w 945"/>
                  <a:gd name="T35" fmla="*/ 1226 h 1231"/>
                  <a:gd name="T36" fmla="*/ 452 w 945"/>
                  <a:gd name="T37" fmla="*/ 1229 h 1231"/>
                  <a:gd name="T38" fmla="*/ 526 w 945"/>
                  <a:gd name="T39" fmla="*/ 1231 h 1231"/>
                  <a:gd name="T40" fmla="*/ 596 w 945"/>
                  <a:gd name="T41" fmla="*/ 1225 h 1231"/>
                  <a:gd name="T42" fmla="*/ 627 w 945"/>
                  <a:gd name="T43" fmla="*/ 1219 h 1231"/>
                  <a:gd name="T44" fmla="*/ 657 w 945"/>
                  <a:gd name="T45" fmla="*/ 1211 h 1231"/>
                  <a:gd name="T46" fmla="*/ 685 w 945"/>
                  <a:gd name="T47" fmla="*/ 1202 h 1231"/>
                  <a:gd name="T48" fmla="*/ 710 w 945"/>
                  <a:gd name="T49" fmla="*/ 1191 h 1231"/>
                  <a:gd name="T50" fmla="*/ 732 w 945"/>
                  <a:gd name="T51" fmla="*/ 1178 h 1231"/>
                  <a:gd name="T52" fmla="*/ 751 w 945"/>
                  <a:gd name="T53" fmla="*/ 1164 h 1231"/>
                  <a:gd name="T54" fmla="*/ 768 w 945"/>
                  <a:gd name="T55" fmla="*/ 1148 h 1231"/>
                  <a:gd name="T56" fmla="*/ 781 w 945"/>
                  <a:gd name="T57" fmla="*/ 1131 h 1231"/>
                  <a:gd name="T58" fmla="*/ 790 w 945"/>
                  <a:gd name="T59" fmla="*/ 1112 h 1231"/>
                  <a:gd name="T60" fmla="*/ 795 w 945"/>
                  <a:gd name="T61" fmla="*/ 1092 h 1231"/>
                  <a:gd name="T62" fmla="*/ 945 w 945"/>
                  <a:gd name="T63" fmla="*/ 275 h 1231"/>
                  <a:gd name="T64" fmla="*/ 944 w 945"/>
                  <a:gd name="T65" fmla="*/ 254 h 1231"/>
                  <a:gd name="T66" fmla="*/ 940 w 945"/>
                  <a:gd name="T67" fmla="*/ 233 h 1231"/>
                  <a:gd name="T68" fmla="*/ 933 w 945"/>
                  <a:gd name="T69" fmla="*/ 212 h 1231"/>
                  <a:gd name="T70" fmla="*/ 921 w 945"/>
                  <a:gd name="T71" fmla="*/ 192 h 1231"/>
                  <a:gd name="T72" fmla="*/ 906 w 945"/>
                  <a:gd name="T73" fmla="*/ 172 h 1231"/>
                  <a:gd name="T74" fmla="*/ 888 w 945"/>
                  <a:gd name="T75" fmla="*/ 152 h 1231"/>
                  <a:gd name="T76" fmla="*/ 867 w 945"/>
                  <a:gd name="T77" fmla="*/ 133 h 1231"/>
                  <a:gd name="T78" fmla="*/ 844 w 945"/>
                  <a:gd name="T79" fmla="*/ 115 h 1231"/>
                  <a:gd name="T80" fmla="*/ 818 w 945"/>
                  <a:gd name="T81" fmla="*/ 97 h 1231"/>
                  <a:gd name="T82" fmla="*/ 773 w 945"/>
                  <a:gd name="T83" fmla="*/ 74 h 1231"/>
                  <a:gd name="T84" fmla="*/ 707 w 945"/>
                  <a:gd name="T85" fmla="*/ 46 h 1231"/>
                  <a:gd name="T86" fmla="*/ 633 w 945"/>
                  <a:gd name="T87" fmla="*/ 25 h 1231"/>
                  <a:gd name="T88" fmla="*/ 572 w 945"/>
                  <a:gd name="T89" fmla="*/ 12 h 1231"/>
                  <a:gd name="T90" fmla="*/ 493 w 945"/>
                  <a:gd name="T91" fmla="*/ 2 h 1231"/>
                  <a:gd name="T92" fmla="*/ 418 w 945"/>
                  <a:gd name="T93" fmla="*/ 0 h 1231"/>
                  <a:gd name="T94" fmla="*/ 350 w 945"/>
                  <a:gd name="T95" fmla="*/ 7 h 1231"/>
                  <a:gd name="T96" fmla="*/ 318 w 945"/>
                  <a:gd name="T97" fmla="*/ 13 h 1231"/>
                  <a:gd name="T98" fmla="*/ 287 w 945"/>
                  <a:gd name="T99" fmla="*/ 20 h 1231"/>
                  <a:gd name="T100" fmla="*/ 260 w 945"/>
                  <a:gd name="T101" fmla="*/ 30 h 1231"/>
                  <a:gd name="T102" fmla="*/ 236 w 945"/>
                  <a:gd name="T103" fmla="*/ 40 h 1231"/>
                  <a:gd name="T104" fmla="*/ 213 w 945"/>
                  <a:gd name="T105" fmla="*/ 54 h 1231"/>
                  <a:gd name="T106" fmla="*/ 194 w 945"/>
                  <a:gd name="T107" fmla="*/ 68 h 1231"/>
                  <a:gd name="T108" fmla="*/ 178 w 945"/>
                  <a:gd name="T109" fmla="*/ 84 h 1231"/>
                  <a:gd name="T110" fmla="*/ 164 w 945"/>
                  <a:gd name="T111" fmla="*/ 101 h 1231"/>
                  <a:gd name="T112" fmla="*/ 154 w 945"/>
                  <a:gd name="T113" fmla="*/ 120 h 1231"/>
                  <a:gd name="T114" fmla="*/ 149 w 945"/>
                  <a:gd name="T115" fmla="*/ 140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45" h="1231">
                    <a:moveTo>
                      <a:pt x="1" y="947"/>
                    </a:moveTo>
                    <a:lnTo>
                      <a:pt x="0" y="958"/>
                    </a:lnTo>
                    <a:lnTo>
                      <a:pt x="0" y="967"/>
                    </a:lnTo>
                    <a:lnTo>
                      <a:pt x="0" y="978"/>
                    </a:lnTo>
                    <a:lnTo>
                      <a:pt x="2" y="988"/>
                    </a:lnTo>
                    <a:lnTo>
                      <a:pt x="4" y="999"/>
                    </a:lnTo>
                    <a:lnTo>
                      <a:pt x="8" y="1009"/>
                    </a:lnTo>
                    <a:lnTo>
                      <a:pt x="13" y="1019"/>
                    </a:lnTo>
                    <a:lnTo>
                      <a:pt x="18" y="1029"/>
                    </a:lnTo>
                    <a:lnTo>
                      <a:pt x="23" y="1040"/>
                    </a:lnTo>
                    <a:lnTo>
                      <a:pt x="31" y="1050"/>
                    </a:lnTo>
                    <a:lnTo>
                      <a:pt x="38" y="1060"/>
                    </a:lnTo>
                    <a:lnTo>
                      <a:pt x="47" y="1070"/>
                    </a:lnTo>
                    <a:lnTo>
                      <a:pt x="56" y="1079"/>
                    </a:lnTo>
                    <a:lnTo>
                      <a:pt x="67" y="1089"/>
                    </a:lnTo>
                    <a:lnTo>
                      <a:pt x="77" y="1098"/>
                    </a:lnTo>
                    <a:lnTo>
                      <a:pt x="89" y="1108"/>
                    </a:lnTo>
                    <a:lnTo>
                      <a:pt x="102" y="1116"/>
                    </a:lnTo>
                    <a:lnTo>
                      <a:pt x="114" y="1126"/>
                    </a:lnTo>
                    <a:lnTo>
                      <a:pt x="128" y="1134"/>
                    </a:lnTo>
                    <a:lnTo>
                      <a:pt x="142" y="1142"/>
                    </a:lnTo>
                    <a:lnTo>
                      <a:pt x="157" y="1150"/>
                    </a:lnTo>
                    <a:lnTo>
                      <a:pt x="171" y="1158"/>
                    </a:lnTo>
                    <a:lnTo>
                      <a:pt x="187" y="1166"/>
                    </a:lnTo>
                    <a:lnTo>
                      <a:pt x="204" y="1172"/>
                    </a:lnTo>
                    <a:lnTo>
                      <a:pt x="221" y="1179"/>
                    </a:lnTo>
                    <a:lnTo>
                      <a:pt x="238" y="1186"/>
                    </a:lnTo>
                    <a:lnTo>
                      <a:pt x="256" y="1192"/>
                    </a:lnTo>
                    <a:lnTo>
                      <a:pt x="275" y="1197"/>
                    </a:lnTo>
                    <a:lnTo>
                      <a:pt x="293" y="1203"/>
                    </a:lnTo>
                    <a:lnTo>
                      <a:pt x="313" y="1207"/>
                    </a:lnTo>
                    <a:lnTo>
                      <a:pt x="332" y="1211"/>
                    </a:lnTo>
                    <a:lnTo>
                      <a:pt x="352" y="1215"/>
                    </a:lnTo>
                    <a:lnTo>
                      <a:pt x="373" y="1219"/>
                    </a:lnTo>
                    <a:lnTo>
                      <a:pt x="393" y="1223"/>
                    </a:lnTo>
                    <a:lnTo>
                      <a:pt x="413" y="1226"/>
                    </a:lnTo>
                    <a:lnTo>
                      <a:pt x="432" y="1228"/>
                    </a:lnTo>
                    <a:lnTo>
                      <a:pt x="452" y="1229"/>
                    </a:lnTo>
                    <a:lnTo>
                      <a:pt x="489" y="1231"/>
                    </a:lnTo>
                    <a:lnTo>
                      <a:pt x="526" y="1231"/>
                    </a:lnTo>
                    <a:lnTo>
                      <a:pt x="562" y="1229"/>
                    </a:lnTo>
                    <a:lnTo>
                      <a:pt x="596" y="1225"/>
                    </a:lnTo>
                    <a:lnTo>
                      <a:pt x="612" y="1223"/>
                    </a:lnTo>
                    <a:lnTo>
                      <a:pt x="627" y="1219"/>
                    </a:lnTo>
                    <a:lnTo>
                      <a:pt x="642" y="1215"/>
                    </a:lnTo>
                    <a:lnTo>
                      <a:pt x="657" y="1211"/>
                    </a:lnTo>
                    <a:lnTo>
                      <a:pt x="671" y="1207"/>
                    </a:lnTo>
                    <a:lnTo>
                      <a:pt x="685" y="1202"/>
                    </a:lnTo>
                    <a:lnTo>
                      <a:pt x="697" y="1196"/>
                    </a:lnTo>
                    <a:lnTo>
                      <a:pt x="710" y="1191"/>
                    </a:lnTo>
                    <a:lnTo>
                      <a:pt x="721" y="1185"/>
                    </a:lnTo>
                    <a:lnTo>
                      <a:pt x="732" y="1178"/>
                    </a:lnTo>
                    <a:lnTo>
                      <a:pt x="742" y="1171"/>
                    </a:lnTo>
                    <a:lnTo>
                      <a:pt x="751" y="1164"/>
                    </a:lnTo>
                    <a:lnTo>
                      <a:pt x="759" y="1156"/>
                    </a:lnTo>
                    <a:lnTo>
                      <a:pt x="768" y="1148"/>
                    </a:lnTo>
                    <a:lnTo>
                      <a:pt x="774" y="1139"/>
                    </a:lnTo>
                    <a:lnTo>
                      <a:pt x="781" y="1131"/>
                    </a:lnTo>
                    <a:lnTo>
                      <a:pt x="786" y="1121"/>
                    </a:lnTo>
                    <a:lnTo>
                      <a:pt x="790" y="1112"/>
                    </a:lnTo>
                    <a:lnTo>
                      <a:pt x="793" y="1102"/>
                    </a:lnTo>
                    <a:lnTo>
                      <a:pt x="795" y="1092"/>
                    </a:lnTo>
                    <a:lnTo>
                      <a:pt x="943" y="284"/>
                    </a:lnTo>
                    <a:lnTo>
                      <a:pt x="945" y="275"/>
                    </a:lnTo>
                    <a:lnTo>
                      <a:pt x="945" y="264"/>
                    </a:lnTo>
                    <a:lnTo>
                      <a:pt x="944" y="254"/>
                    </a:lnTo>
                    <a:lnTo>
                      <a:pt x="943" y="243"/>
                    </a:lnTo>
                    <a:lnTo>
                      <a:pt x="940" y="233"/>
                    </a:lnTo>
                    <a:lnTo>
                      <a:pt x="937" y="223"/>
                    </a:lnTo>
                    <a:lnTo>
                      <a:pt x="933" y="212"/>
                    </a:lnTo>
                    <a:lnTo>
                      <a:pt x="927" y="202"/>
                    </a:lnTo>
                    <a:lnTo>
                      <a:pt x="921" y="192"/>
                    </a:lnTo>
                    <a:lnTo>
                      <a:pt x="914" y="182"/>
                    </a:lnTo>
                    <a:lnTo>
                      <a:pt x="906" y="172"/>
                    </a:lnTo>
                    <a:lnTo>
                      <a:pt x="898" y="162"/>
                    </a:lnTo>
                    <a:lnTo>
                      <a:pt x="888" y="152"/>
                    </a:lnTo>
                    <a:lnTo>
                      <a:pt x="878" y="143"/>
                    </a:lnTo>
                    <a:lnTo>
                      <a:pt x="867" y="133"/>
                    </a:lnTo>
                    <a:lnTo>
                      <a:pt x="856" y="124"/>
                    </a:lnTo>
                    <a:lnTo>
                      <a:pt x="844" y="115"/>
                    </a:lnTo>
                    <a:lnTo>
                      <a:pt x="830" y="106"/>
                    </a:lnTo>
                    <a:lnTo>
                      <a:pt x="818" y="97"/>
                    </a:lnTo>
                    <a:lnTo>
                      <a:pt x="803" y="90"/>
                    </a:lnTo>
                    <a:lnTo>
                      <a:pt x="773" y="74"/>
                    </a:lnTo>
                    <a:lnTo>
                      <a:pt x="740" y="59"/>
                    </a:lnTo>
                    <a:lnTo>
                      <a:pt x="707" y="46"/>
                    </a:lnTo>
                    <a:lnTo>
                      <a:pt x="671" y="34"/>
                    </a:lnTo>
                    <a:lnTo>
                      <a:pt x="633" y="25"/>
                    </a:lnTo>
                    <a:lnTo>
                      <a:pt x="594" y="16"/>
                    </a:lnTo>
                    <a:lnTo>
                      <a:pt x="572" y="12"/>
                    </a:lnTo>
                    <a:lnTo>
                      <a:pt x="532" y="6"/>
                    </a:lnTo>
                    <a:lnTo>
                      <a:pt x="493" y="2"/>
                    </a:lnTo>
                    <a:lnTo>
                      <a:pt x="455" y="0"/>
                    </a:lnTo>
                    <a:lnTo>
                      <a:pt x="418" y="0"/>
                    </a:lnTo>
                    <a:lnTo>
                      <a:pt x="384" y="2"/>
                    </a:lnTo>
                    <a:lnTo>
                      <a:pt x="350" y="7"/>
                    </a:lnTo>
                    <a:lnTo>
                      <a:pt x="333" y="10"/>
                    </a:lnTo>
                    <a:lnTo>
                      <a:pt x="318" y="13"/>
                    </a:lnTo>
                    <a:lnTo>
                      <a:pt x="302" y="16"/>
                    </a:lnTo>
                    <a:lnTo>
                      <a:pt x="287" y="20"/>
                    </a:lnTo>
                    <a:lnTo>
                      <a:pt x="274" y="25"/>
                    </a:lnTo>
                    <a:lnTo>
                      <a:pt x="260" y="30"/>
                    </a:lnTo>
                    <a:lnTo>
                      <a:pt x="247" y="35"/>
                    </a:lnTo>
                    <a:lnTo>
                      <a:pt x="236" y="40"/>
                    </a:lnTo>
                    <a:lnTo>
                      <a:pt x="224" y="47"/>
                    </a:lnTo>
                    <a:lnTo>
                      <a:pt x="213" y="54"/>
                    </a:lnTo>
                    <a:lnTo>
                      <a:pt x="203" y="60"/>
                    </a:lnTo>
                    <a:lnTo>
                      <a:pt x="194" y="68"/>
                    </a:lnTo>
                    <a:lnTo>
                      <a:pt x="185" y="75"/>
                    </a:lnTo>
                    <a:lnTo>
                      <a:pt x="178" y="84"/>
                    </a:lnTo>
                    <a:lnTo>
                      <a:pt x="170" y="92"/>
                    </a:lnTo>
                    <a:lnTo>
                      <a:pt x="164" y="101"/>
                    </a:lnTo>
                    <a:lnTo>
                      <a:pt x="159" y="110"/>
                    </a:lnTo>
                    <a:lnTo>
                      <a:pt x="154" y="120"/>
                    </a:lnTo>
                    <a:lnTo>
                      <a:pt x="151" y="129"/>
                    </a:lnTo>
                    <a:lnTo>
                      <a:pt x="149" y="140"/>
                    </a:lnTo>
                    <a:lnTo>
                      <a:pt x="1" y="947"/>
                    </a:lnTo>
                    <a:close/>
                  </a:path>
                </a:pathLst>
              </a:custGeom>
              <a:solidFill>
                <a:srgbClr val="008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73"/>
              <p:cNvSpPr>
                <a:spLocks noEditPoints="1"/>
              </p:cNvSpPr>
              <p:nvPr/>
            </p:nvSpPr>
            <p:spPr bwMode="auto">
              <a:xfrm>
                <a:off x="2609235" y="3768817"/>
                <a:ext cx="587128" cy="829438"/>
              </a:xfrm>
              <a:custGeom>
                <a:avLst/>
                <a:gdLst>
                  <a:gd name="T0" fmla="*/ 204 w 1131"/>
                  <a:gd name="T1" fmla="*/ 112 h 1417"/>
                  <a:gd name="T2" fmla="*/ 178 w 1131"/>
                  <a:gd name="T3" fmla="*/ 147 h 1417"/>
                  <a:gd name="T4" fmla="*/ 159 w 1131"/>
                  <a:gd name="T5" fmla="*/ 185 h 1417"/>
                  <a:gd name="T6" fmla="*/ 4 w 1131"/>
                  <a:gd name="T7" fmla="*/ 1023 h 1417"/>
                  <a:gd name="T8" fmla="*/ 0 w 1131"/>
                  <a:gd name="T9" fmla="*/ 1059 h 1417"/>
                  <a:gd name="T10" fmla="*/ 11 w 1131"/>
                  <a:gd name="T11" fmla="*/ 1126 h 1417"/>
                  <a:gd name="T12" fmla="*/ 44 w 1131"/>
                  <a:gd name="T13" fmla="*/ 1190 h 1417"/>
                  <a:gd name="T14" fmla="*/ 109 w 1131"/>
                  <a:gd name="T15" fmla="*/ 1261 h 1417"/>
                  <a:gd name="T16" fmla="*/ 198 w 1131"/>
                  <a:gd name="T17" fmla="*/ 1320 h 1417"/>
                  <a:gd name="T18" fmla="*/ 306 w 1131"/>
                  <a:gd name="T19" fmla="*/ 1367 h 1417"/>
                  <a:gd name="T20" fmla="*/ 428 w 1131"/>
                  <a:gd name="T21" fmla="*/ 1399 h 1417"/>
                  <a:gd name="T22" fmla="*/ 545 w 1131"/>
                  <a:gd name="T23" fmla="*/ 1415 h 1417"/>
                  <a:gd name="T24" fmla="*/ 665 w 1131"/>
                  <a:gd name="T25" fmla="*/ 1414 h 1417"/>
                  <a:gd name="T26" fmla="*/ 772 w 1131"/>
                  <a:gd name="T27" fmla="*/ 1394 h 1417"/>
                  <a:gd name="T28" fmla="*/ 863 w 1131"/>
                  <a:gd name="T29" fmla="*/ 1356 h 1417"/>
                  <a:gd name="T30" fmla="*/ 926 w 1131"/>
                  <a:gd name="T31" fmla="*/ 1306 h 1417"/>
                  <a:gd name="T32" fmla="*/ 953 w 1131"/>
                  <a:gd name="T33" fmla="*/ 1270 h 1417"/>
                  <a:gd name="T34" fmla="*/ 972 w 1131"/>
                  <a:gd name="T35" fmla="*/ 1232 h 1417"/>
                  <a:gd name="T36" fmla="*/ 1128 w 1131"/>
                  <a:gd name="T37" fmla="*/ 394 h 1417"/>
                  <a:gd name="T38" fmla="*/ 1130 w 1131"/>
                  <a:gd name="T39" fmla="*/ 352 h 1417"/>
                  <a:gd name="T40" fmla="*/ 1125 w 1131"/>
                  <a:gd name="T41" fmla="*/ 310 h 1417"/>
                  <a:gd name="T42" fmla="*/ 1087 w 1131"/>
                  <a:gd name="T43" fmla="*/ 227 h 1417"/>
                  <a:gd name="T44" fmla="*/ 1022 w 1131"/>
                  <a:gd name="T45" fmla="*/ 157 h 1417"/>
                  <a:gd name="T46" fmla="*/ 934 w 1131"/>
                  <a:gd name="T47" fmla="*/ 98 h 1417"/>
                  <a:gd name="T48" fmla="*/ 826 w 1131"/>
                  <a:gd name="T49" fmla="*/ 50 h 1417"/>
                  <a:gd name="T50" fmla="*/ 703 w 1131"/>
                  <a:gd name="T51" fmla="*/ 18 h 1417"/>
                  <a:gd name="T52" fmla="*/ 586 w 1131"/>
                  <a:gd name="T53" fmla="*/ 3 h 1417"/>
                  <a:gd name="T54" fmla="*/ 466 w 1131"/>
                  <a:gd name="T55" fmla="*/ 4 h 1417"/>
                  <a:gd name="T56" fmla="*/ 358 w 1131"/>
                  <a:gd name="T57" fmla="*/ 24 h 1417"/>
                  <a:gd name="T58" fmla="*/ 267 w 1131"/>
                  <a:gd name="T59" fmla="*/ 62 h 1417"/>
                  <a:gd name="T60" fmla="*/ 436 w 1131"/>
                  <a:gd name="T61" fmla="*/ 1212 h 1417"/>
                  <a:gd name="T62" fmla="*/ 346 w 1131"/>
                  <a:gd name="T63" fmla="*/ 1185 h 1417"/>
                  <a:gd name="T64" fmla="*/ 274 w 1131"/>
                  <a:gd name="T65" fmla="*/ 1151 h 1417"/>
                  <a:gd name="T66" fmla="*/ 221 w 1131"/>
                  <a:gd name="T67" fmla="*/ 1113 h 1417"/>
                  <a:gd name="T68" fmla="*/ 191 w 1131"/>
                  <a:gd name="T69" fmla="*/ 1077 h 1417"/>
                  <a:gd name="T70" fmla="*/ 333 w 1131"/>
                  <a:gd name="T71" fmla="*/ 248 h 1417"/>
                  <a:gd name="T72" fmla="*/ 353 w 1131"/>
                  <a:gd name="T73" fmla="*/ 226 h 1417"/>
                  <a:gd name="T74" fmla="*/ 401 w 1131"/>
                  <a:gd name="T75" fmla="*/ 204 h 1417"/>
                  <a:gd name="T76" fmla="*/ 467 w 1131"/>
                  <a:gd name="T77" fmla="*/ 189 h 1417"/>
                  <a:gd name="T78" fmla="*/ 550 w 1131"/>
                  <a:gd name="T79" fmla="*/ 186 h 1417"/>
                  <a:gd name="T80" fmla="*/ 648 w 1131"/>
                  <a:gd name="T81" fmla="*/ 197 h 1417"/>
                  <a:gd name="T82" fmla="*/ 743 w 1131"/>
                  <a:gd name="T83" fmla="*/ 218 h 1417"/>
                  <a:gd name="T84" fmla="*/ 824 w 1131"/>
                  <a:gd name="T85" fmla="*/ 250 h 1417"/>
                  <a:gd name="T86" fmla="*/ 886 w 1131"/>
                  <a:gd name="T87" fmla="*/ 285 h 1417"/>
                  <a:gd name="T88" fmla="*/ 927 w 1131"/>
                  <a:gd name="T89" fmla="*/ 323 h 1417"/>
                  <a:gd name="T90" fmla="*/ 945 w 1131"/>
                  <a:gd name="T91" fmla="*/ 355 h 1417"/>
                  <a:gd name="T92" fmla="*/ 791 w 1131"/>
                  <a:gd name="T93" fmla="*/ 1179 h 1417"/>
                  <a:gd name="T94" fmla="*/ 756 w 1131"/>
                  <a:gd name="T95" fmla="*/ 1203 h 1417"/>
                  <a:gd name="T96" fmla="*/ 699 w 1131"/>
                  <a:gd name="T97" fmla="*/ 1222 h 1417"/>
                  <a:gd name="T98" fmla="*/ 623 w 1131"/>
                  <a:gd name="T99" fmla="*/ 1231 h 1417"/>
                  <a:gd name="T100" fmla="*/ 533 w 1131"/>
                  <a:gd name="T101" fmla="*/ 1228 h 1417"/>
                  <a:gd name="T102" fmla="*/ 4 w 1131"/>
                  <a:gd name="T103" fmla="*/ 1023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1" h="1417">
                    <a:moveTo>
                      <a:pt x="248" y="74"/>
                    </a:moveTo>
                    <a:lnTo>
                      <a:pt x="229" y="88"/>
                    </a:lnTo>
                    <a:lnTo>
                      <a:pt x="212" y="104"/>
                    </a:lnTo>
                    <a:lnTo>
                      <a:pt x="204" y="112"/>
                    </a:lnTo>
                    <a:lnTo>
                      <a:pt x="197" y="121"/>
                    </a:lnTo>
                    <a:lnTo>
                      <a:pt x="189" y="129"/>
                    </a:lnTo>
                    <a:lnTo>
                      <a:pt x="183" y="138"/>
                    </a:lnTo>
                    <a:lnTo>
                      <a:pt x="178" y="147"/>
                    </a:lnTo>
                    <a:lnTo>
                      <a:pt x="172" y="156"/>
                    </a:lnTo>
                    <a:lnTo>
                      <a:pt x="167" y="165"/>
                    </a:lnTo>
                    <a:lnTo>
                      <a:pt x="163" y="176"/>
                    </a:lnTo>
                    <a:lnTo>
                      <a:pt x="159" y="185"/>
                    </a:lnTo>
                    <a:lnTo>
                      <a:pt x="156" y="195"/>
                    </a:lnTo>
                    <a:lnTo>
                      <a:pt x="153" y="205"/>
                    </a:lnTo>
                    <a:lnTo>
                      <a:pt x="151" y="216"/>
                    </a:lnTo>
                    <a:lnTo>
                      <a:pt x="4" y="1023"/>
                    </a:lnTo>
                    <a:lnTo>
                      <a:pt x="2" y="1033"/>
                    </a:lnTo>
                    <a:lnTo>
                      <a:pt x="1" y="1041"/>
                    </a:lnTo>
                    <a:lnTo>
                      <a:pt x="0" y="1050"/>
                    </a:lnTo>
                    <a:lnTo>
                      <a:pt x="0" y="1059"/>
                    </a:lnTo>
                    <a:lnTo>
                      <a:pt x="1" y="1076"/>
                    </a:lnTo>
                    <a:lnTo>
                      <a:pt x="2" y="1093"/>
                    </a:lnTo>
                    <a:lnTo>
                      <a:pt x="7" y="1109"/>
                    </a:lnTo>
                    <a:lnTo>
                      <a:pt x="11" y="1126"/>
                    </a:lnTo>
                    <a:lnTo>
                      <a:pt x="17" y="1141"/>
                    </a:lnTo>
                    <a:lnTo>
                      <a:pt x="25" y="1158"/>
                    </a:lnTo>
                    <a:lnTo>
                      <a:pt x="34" y="1174"/>
                    </a:lnTo>
                    <a:lnTo>
                      <a:pt x="44" y="1190"/>
                    </a:lnTo>
                    <a:lnTo>
                      <a:pt x="57" y="1209"/>
                    </a:lnTo>
                    <a:lnTo>
                      <a:pt x="73" y="1227"/>
                    </a:lnTo>
                    <a:lnTo>
                      <a:pt x="90" y="1244"/>
                    </a:lnTo>
                    <a:lnTo>
                      <a:pt x="109" y="1261"/>
                    </a:lnTo>
                    <a:lnTo>
                      <a:pt x="129" y="1277"/>
                    </a:lnTo>
                    <a:lnTo>
                      <a:pt x="150" y="1291"/>
                    </a:lnTo>
                    <a:lnTo>
                      <a:pt x="174" y="1306"/>
                    </a:lnTo>
                    <a:lnTo>
                      <a:pt x="198" y="1320"/>
                    </a:lnTo>
                    <a:lnTo>
                      <a:pt x="223" y="1334"/>
                    </a:lnTo>
                    <a:lnTo>
                      <a:pt x="250" y="1345"/>
                    </a:lnTo>
                    <a:lnTo>
                      <a:pt x="277" y="1357"/>
                    </a:lnTo>
                    <a:lnTo>
                      <a:pt x="306" y="1367"/>
                    </a:lnTo>
                    <a:lnTo>
                      <a:pt x="335" y="1377"/>
                    </a:lnTo>
                    <a:lnTo>
                      <a:pt x="365" y="1385"/>
                    </a:lnTo>
                    <a:lnTo>
                      <a:pt x="396" y="1393"/>
                    </a:lnTo>
                    <a:lnTo>
                      <a:pt x="428" y="1399"/>
                    </a:lnTo>
                    <a:lnTo>
                      <a:pt x="450" y="1403"/>
                    </a:lnTo>
                    <a:lnTo>
                      <a:pt x="482" y="1409"/>
                    </a:lnTo>
                    <a:lnTo>
                      <a:pt x="514" y="1413"/>
                    </a:lnTo>
                    <a:lnTo>
                      <a:pt x="545" y="1415"/>
                    </a:lnTo>
                    <a:lnTo>
                      <a:pt x="576" y="1417"/>
                    </a:lnTo>
                    <a:lnTo>
                      <a:pt x="606" y="1417"/>
                    </a:lnTo>
                    <a:lnTo>
                      <a:pt x="636" y="1416"/>
                    </a:lnTo>
                    <a:lnTo>
                      <a:pt x="665" y="1414"/>
                    </a:lnTo>
                    <a:lnTo>
                      <a:pt x="693" y="1411"/>
                    </a:lnTo>
                    <a:lnTo>
                      <a:pt x="720" y="1406"/>
                    </a:lnTo>
                    <a:lnTo>
                      <a:pt x="747" y="1401"/>
                    </a:lnTo>
                    <a:lnTo>
                      <a:pt x="772" y="1394"/>
                    </a:lnTo>
                    <a:lnTo>
                      <a:pt x="798" y="1386"/>
                    </a:lnTo>
                    <a:lnTo>
                      <a:pt x="821" y="1377"/>
                    </a:lnTo>
                    <a:lnTo>
                      <a:pt x="843" y="1367"/>
                    </a:lnTo>
                    <a:lnTo>
                      <a:pt x="863" y="1356"/>
                    </a:lnTo>
                    <a:lnTo>
                      <a:pt x="883" y="1343"/>
                    </a:lnTo>
                    <a:lnTo>
                      <a:pt x="902" y="1329"/>
                    </a:lnTo>
                    <a:lnTo>
                      <a:pt x="919" y="1314"/>
                    </a:lnTo>
                    <a:lnTo>
                      <a:pt x="926" y="1306"/>
                    </a:lnTo>
                    <a:lnTo>
                      <a:pt x="934" y="1298"/>
                    </a:lnTo>
                    <a:lnTo>
                      <a:pt x="941" y="1288"/>
                    </a:lnTo>
                    <a:lnTo>
                      <a:pt x="948" y="1280"/>
                    </a:lnTo>
                    <a:lnTo>
                      <a:pt x="953" y="1270"/>
                    </a:lnTo>
                    <a:lnTo>
                      <a:pt x="959" y="1262"/>
                    </a:lnTo>
                    <a:lnTo>
                      <a:pt x="963" y="1252"/>
                    </a:lnTo>
                    <a:lnTo>
                      <a:pt x="968" y="1243"/>
                    </a:lnTo>
                    <a:lnTo>
                      <a:pt x="972" y="1232"/>
                    </a:lnTo>
                    <a:lnTo>
                      <a:pt x="975" y="1223"/>
                    </a:lnTo>
                    <a:lnTo>
                      <a:pt x="977" y="1212"/>
                    </a:lnTo>
                    <a:lnTo>
                      <a:pt x="980" y="1202"/>
                    </a:lnTo>
                    <a:lnTo>
                      <a:pt x="1128" y="394"/>
                    </a:lnTo>
                    <a:lnTo>
                      <a:pt x="1129" y="384"/>
                    </a:lnTo>
                    <a:lnTo>
                      <a:pt x="1130" y="373"/>
                    </a:lnTo>
                    <a:lnTo>
                      <a:pt x="1131" y="362"/>
                    </a:lnTo>
                    <a:lnTo>
                      <a:pt x="1130" y="352"/>
                    </a:lnTo>
                    <a:lnTo>
                      <a:pt x="1130" y="341"/>
                    </a:lnTo>
                    <a:lnTo>
                      <a:pt x="1129" y="331"/>
                    </a:lnTo>
                    <a:lnTo>
                      <a:pt x="1127" y="320"/>
                    </a:lnTo>
                    <a:lnTo>
                      <a:pt x="1125" y="310"/>
                    </a:lnTo>
                    <a:lnTo>
                      <a:pt x="1119" y="289"/>
                    </a:lnTo>
                    <a:lnTo>
                      <a:pt x="1110" y="269"/>
                    </a:lnTo>
                    <a:lnTo>
                      <a:pt x="1100" y="247"/>
                    </a:lnTo>
                    <a:lnTo>
                      <a:pt x="1087" y="227"/>
                    </a:lnTo>
                    <a:lnTo>
                      <a:pt x="1073" y="209"/>
                    </a:lnTo>
                    <a:lnTo>
                      <a:pt x="1057" y="191"/>
                    </a:lnTo>
                    <a:lnTo>
                      <a:pt x="1040" y="174"/>
                    </a:lnTo>
                    <a:lnTo>
                      <a:pt x="1022" y="157"/>
                    </a:lnTo>
                    <a:lnTo>
                      <a:pt x="1001" y="141"/>
                    </a:lnTo>
                    <a:lnTo>
                      <a:pt x="980" y="126"/>
                    </a:lnTo>
                    <a:lnTo>
                      <a:pt x="958" y="111"/>
                    </a:lnTo>
                    <a:lnTo>
                      <a:pt x="934" y="98"/>
                    </a:lnTo>
                    <a:lnTo>
                      <a:pt x="908" y="84"/>
                    </a:lnTo>
                    <a:lnTo>
                      <a:pt x="882" y="72"/>
                    </a:lnTo>
                    <a:lnTo>
                      <a:pt x="855" y="61"/>
                    </a:lnTo>
                    <a:lnTo>
                      <a:pt x="826" y="50"/>
                    </a:lnTo>
                    <a:lnTo>
                      <a:pt x="797" y="41"/>
                    </a:lnTo>
                    <a:lnTo>
                      <a:pt x="766" y="32"/>
                    </a:lnTo>
                    <a:lnTo>
                      <a:pt x="734" y="25"/>
                    </a:lnTo>
                    <a:lnTo>
                      <a:pt x="703" y="18"/>
                    </a:lnTo>
                    <a:lnTo>
                      <a:pt x="681" y="14"/>
                    </a:lnTo>
                    <a:lnTo>
                      <a:pt x="650" y="9"/>
                    </a:lnTo>
                    <a:lnTo>
                      <a:pt x="618" y="5"/>
                    </a:lnTo>
                    <a:lnTo>
                      <a:pt x="586" y="3"/>
                    </a:lnTo>
                    <a:lnTo>
                      <a:pt x="556" y="0"/>
                    </a:lnTo>
                    <a:lnTo>
                      <a:pt x="525" y="0"/>
                    </a:lnTo>
                    <a:lnTo>
                      <a:pt x="496" y="1"/>
                    </a:lnTo>
                    <a:lnTo>
                      <a:pt x="466" y="4"/>
                    </a:lnTo>
                    <a:lnTo>
                      <a:pt x="438" y="7"/>
                    </a:lnTo>
                    <a:lnTo>
                      <a:pt x="410" y="11"/>
                    </a:lnTo>
                    <a:lnTo>
                      <a:pt x="384" y="16"/>
                    </a:lnTo>
                    <a:lnTo>
                      <a:pt x="358" y="24"/>
                    </a:lnTo>
                    <a:lnTo>
                      <a:pt x="334" y="31"/>
                    </a:lnTo>
                    <a:lnTo>
                      <a:pt x="311" y="41"/>
                    </a:lnTo>
                    <a:lnTo>
                      <a:pt x="289" y="50"/>
                    </a:lnTo>
                    <a:lnTo>
                      <a:pt x="267" y="62"/>
                    </a:lnTo>
                    <a:lnTo>
                      <a:pt x="248" y="74"/>
                    </a:lnTo>
                    <a:close/>
                    <a:moveTo>
                      <a:pt x="483" y="1221"/>
                    </a:moveTo>
                    <a:lnTo>
                      <a:pt x="462" y="1217"/>
                    </a:lnTo>
                    <a:lnTo>
                      <a:pt x="436" y="1212"/>
                    </a:lnTo>
                    <a:lnTo>
                      <a:pt x="412" y="1206"/>
                    </a:lnTo>
                    <a:lnTo>
                      <a:pt x="389" y="1200"/>
                    </a:lnTo>
                    <a:lnTo>
                      <a:pt x="367" y="1193"/>
                    </a:lnTo>
                    <a:lnTo>
                      <a:pt x="346" y="1185"/>
                    </a:lnTo>
                    <a:lnTo>
                      <a:pt x="326" y="1177"/>
                    </a:lnTo>
                    <a:lnTo>
                      <a:pt x="308" y="1169"/>
                    </a:lnTo>
                    <a:lnTo>
                      <a:pt x="290" y="1159"/>
                    </a:lnTo>
                    <a:lnTo>
                      <a:pt x="274" y="1151"/>
                    </a:lnTo>
                    <a:lnTo>
                      <a:pt x="258" y="1141"/>
                    </a:lnTo>
                    <a:lnTo>
                      <a:pt x="244" y="1132"/>
                    </a:lnTo>
                    <a:lnTo>
                      <a:pt x="233" y="1122"/>
                    </a:lnTo>
                    <a:lnTo>
                      <a:pt x="221" y="1113"/>
                    </a:lnTo>
                    <a:lnTo>
                      <a:pt x="212" y="1103"/>
                    </a:lnTo>
                    <a:lnTo>
                      <a:pt x="203" y="1094"/>
                    </a:lnTo>
                    <a:lnTo>
                      <a:pt x="197" y="1086"/>
                    </a:lnTo>
                    <a:lnTo>
                      <a:pt x="191" y="1077"/>
                    </a:lnTo>
                    <a:lnTo>
                      <a:pt x="187" y="1069"/>
                    </a:lnTo>
                    <a:lnTo>
                      <a:pt x="185" y="1062"/>
                    </a:lnTo>
                    <a:lnTo>
                      <a:pt x="185" y="1057"/>
                    </a:lnTo>
                    <a:lnTo>
                      <a:pt x="333" y="248"/>
                    </a:lnTo>
                    <a:lnTo>
                      <a:pt x="335" y="244"/>
                    </a:lnTo>
                    <a:lnTo>
                      <a:pt x="339" y="238"/>
                    </a:lnTo>
                    <a:lnTo>
                      <a:pt x="346" y="233"/>
                    </a:lnTo>
                    <a:lnTo>
                      <a:pt x="353" y="226"/>
                    </a:lnTo>
                    <a:lnTo>
                      <a:pt x="364" y="220"/>
                    </a:lnTo>
                    <a:lnTo>
                      <a:pt x="374" y="215"/>
                    </a:lnTo>
                    <a:lnTo>
                      <a:pt x="387" y="209"/>
                    </a:lnTo>
                    <a:lnTo>
                      <a:pt x="401" y="204"/>
                    </a:lnTo>
                    <a:lnTo>
                      <a:pt x="415" y="200"/>
                    </a:lnTo>
                    <a:lnTo>
                      <a:pt x="431" y="196"/>
                    </a:lnTo>
                    <a:lnTo>
                      <a:pt x="449" y="193"/>
                    </a:lnTo>
                    <a:lnTo>
                      <a:pt x="467" y="189"/>
                    </a:lnTo>
                    <a:lnTo>
                      <a:pt x="487" y="187"/>
                    </a:lnTo>
                    <a:lnTo>
                      <a:pt x="507" y="186"/>
                    </a:lnTo>
                    <a:lnTo>
                      <a:pt x="528" y="185"/>
                    </a:lnTo>
                    <a:lnTo>
                      <a:pt x="550" y="186"/>
                    </a:lnTo>
                    <a:lnTo>
                      <a:pt x="574" y="187"/>
                    </a:lnTo>
                    <a:lnTo>
                      <a:pt x="598" y="189"/>
                    </a:lnTo>
                    <a:lnTo>
                      <a:pt x="622" y="193"/>
                    </a:lnTo>
                    <a:lnTo>
                      <a:pt x="648" y="197"/>
                    </a:lnTo>
                    <a:lnTo>
                      <a:pt x="670" y="200"/>
                    </a:lnTo>
                    <a:lnTo>
                      <a:pt x="695" y="205"/>
                    </a:lnTo>
                    <a:lnTo>
                      <a:pt x="719" y="212"/>
                    </a:lnTo>
                    <a:lnTo>
                      <a:pt x="743" y="218"/>
                    </a:lnTo>
                    <a:lnTo>
                      <a:pt x="765" y="225"/>
                    </a:lnTo>
                    <a:lnTo>
                      <a:pt x="785" y="233"/>
                    </a:lnTo>
                    <a:lnTo>
                      <a:pt x="805" y="240"/>
                    </a:lnTo>
                    <a:lnTo>
                      <a:pt x="824" y="250"/>
                    </a:lnTo>
                    <a:lnTo>
                      <a:pt x="841" y="258"/>
                    </a:lnTo>
                    <a:lnTo>
                      <a:pt x="858" y="267"/>
                    </a:lnTo>
                    <a:lnTo>
                      <a:pt x="873" y="276"/>
                    </a:lnTo>
                    <a:lnTo>
                      <a:pt x="886" y="285"/>
                    </a:lnTo>
                    <a:lnTo>
                      <a:pt x="899" y="295"/>
                    </a:lnTo>
                    <a:lnTo>
                      <a:pt x="910" y="304"/>
                    </a:lnTo>
                    <a:lnTo>
                      <a:pt x="919" y="314"/>
                    </a:lnTo>
                    <a:lnTo>
                      <a:pt x="927" y="323"/>
                    </a:lnTo>
                    <a:lnTo>
                      <a:pt x="935" y="332"/>
                    </a:lnTo>
                    <a:lnTo>
                      <a:pt x="940" y="341"/>
                    </a:lnTo>
                    <a:lnTo>
                      <a:pt x="943" y="349"/>
                    </a:lnTo>
                    <a:lnTo>
                      <a:pt x="945" y="355"/>
                    </a:lnTo>
                    <a:lnTo>
                      <a:pt x="945" y="360"/>
                    </a:lnTo>
                    <a:lnTo>
                      <a:pt x="798" y="1169"/>
                    </a:lnTo>
                    <a:lnTo>
                      <a:pt x="795" y="1173"/>
                    </a:lnTo>
                    <a:lnTo>
                      <a:pt x="791" y="1179"/>
                    </a:lnTo>
                    <a:lnTo>
                      <a:pt x="785" y="1185"/>
                    </a:lnTo>
                    <a:lnTo>
                      <a:pt x="778" y="1191"/>
                    </a:lnTo>
                    <a:lnTo>
                      <a:pt x="768" y="1197"/>
                    </a:lnTo>
                    <a:lnTo>
                      <a:pt x="756" y="1203"/>
                    </a:lnTo>
                    <a:lnTo>
                      <a:pt x="745" y="1208"/>
                    </a:lnTo>
                    <a:lnTo>
                      <a:pt x="731" y="1213"/>
                    </a:lnTo>
                    <a:lnTo>
                      <a:pt x="715" y="1217"/>
                    </a:lnTo>
                    <a:lnTo>
                      <a:pt x="699" y="1222"/>
                    </a:lnTo>
                    <a:lnTo>
                      <a:pt x="682" y="1225"/>
                    </a:lnTo>
                    <a:lnTo>
                      <a:pt x="663" y="1228"/>
                    </a:lnTo>
                    <a:lnTo>
                      <a:pt x="644" y="1230"/>
                    </a:lnTo>
                    <a:lnTo>
                      <a:pt x="623" y="1231"/>
                    </a:lnTo>
                    <a:lnTo>
                      <a:pt x="602" y="1232"/>
                    </a:lnTo>
                    <a:lnTo>
                      <a:pt x="580" y="1232"/>
                    </a:lnTo>
                    <a:lnTo>
                      <a:pt x="557" y="1230"/>
                    </a:lnTo>
                    <a:lnTo>
                      <a:pt x="533" y="1228"/>
                    </a:lnTo>
                    <a:lnTo>
                      <a:pt x="508" y="1225"/>
                    </a:lnTo>
                    <a:lnTo>
                      <a:pt x="483" y="1221"/>
                    </a:lnTo>
                    <a:close/>
                    <a:moveTo>
                      <a:pt x="4" y="1023"/>
                    </a:moveTo>
                    <a:lnTo>
                      <a:pt x="4" y="1023"/>
                    </a:lnTo>
                    <a:lnTo>
                      <a:pt x="4" y="1023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74"/>
              <p:cNvSpPr>
                <a:spLocks/>
              </p:cNvSpPr>
              <p:nvPr/>
            </p:nvSpPr>
            <p:spPr bwMode="auto">
              <a:xfrm>
                <a:off x="2746923" y="3798126"/>
                <a:ext cx="579335" cy="826508"/>
              </a:xfrm>
              <a:custGeom>
                <a:avLst/>
                <a:gdLst>
                  <a:gd name="T0" fmla="*/ 0 w 1113"/>
                  <a:gd name="T1" fmla="*/ 1246 h 1407"/>
                  <a:gd name="T2" fmla="*/ 885 w 1113"/>
                  <a:gd name="T3" fmla="*/ 1407 h 1407"/>
                  <a:gd name="T4" fmla="*/ 1113 w 1113"/>
                  <a:gd name="T5" fmla="*/ 162 h 1407"/>
                  <a:gd name="T6" fmla="*/ 228 w 1113"/>
                  <a:gd name="T7" fmla="*/ 0 h 1407"/>
                  <a:gd name="T8" fmla="*/ 0 w 1113"/>
                  <a:gd name="T9" fmla="*/ 1246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3" h="1407">
                    <a:moveTo>
                      <a:pt x="0" y="1246"/>
                    </a:moveTo>
                    <a:lnTo>
                      <a:pt x="885" y="1407"/>
                    </a:lnTo>
                    <a:lnTo>
                      <a:pt x="1113" y="162"/>
                    </a:lnTo>
                    <a:lnTo>
                      <a:pt x="228" y="0"/>
                    </a:lnTo>
                    <a:lnTo>
                      <a:pt x="0" y="124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75"/>
              <p:cNvSpPr>
                <a:spLocks noEditPoints="1"/>
              </p:cNvSpPr>
              <p:nvPr/>
            </p:nvSpPr>
            <p:spPr bwMode="auto">
              <a:xfrm>
                <a:off x="2692368" y="3736576"/>
                <a:ext cx="688447" cy="949604"/>
              </a:xfrm>
              <a:custGeom>
                <a:avLst/>
                <a:gdLst>
                  <a:gd name="T0" fmla="*/ 245 w 1328"/>
                  <a:gd name="T1" fmla="*/ 91 h 1623"/>
                  <a:gd name="T2" fmla="*/ 0 w 1328"/>
                  <a:gd name="T3" fmla="*/ 1428 h 1623"/>
                  <a:gd name="T4" fmla="*/ 1067 w 1328"/>
                  <a:gd name="T5" fmla="*/ 1623 h 1623"/>
                  <a:gd name="T6" fmla="*/ 1328 w 1328"/>
                  <a:gd name="T7" fmla="*/ 196 h 1623"/>
                  <a:gd name="T8" fmla="*/ 262 w 1328"/>
                  <a:gd name="T9" fmla="*/ 0 h 1623"/>
                  <a:gd name="T10" fmla="*/ 245 w 1328"/>
                  <a:gd name="T11" fmla="*/ 91 h 1623"/>
                  <a:gd name="T12" fmla="*/ 410 w 1328"/>
                  <a:gd name="T13" fmla="*/ 216 h 1623"/>
                  <a:gd name="T14" fmla="*/ 472 w 1328"/>
                  <a:gd name="T15" fmla="*/ 227 h 1623"/>
                  <a:gd name="T16" fmla="*/ 556 w 1328"/>
                  <a:gd name="T17" fmla="*/ 242 h 1623"/>
                  <a:gd name="T18" fmla="*/ 655 w 1328"/>
                  <a:gd name="T19" fmla="*/ 261 h 1623"/>
                  <a:gd name="T20" fmla="*/ 761 w 1328"/>
                  <a:gd name="T21" fmla="*/ 280 h 1623"/>
                  <a:gd name="T22" fmla="*/ 868 w 1328"/>
                  <a:gd name="T23" fmla="*/ 299 h 1623"/>
                  <a:gd name="T24" fmla="*/ 966 w 1328"/>
                  <a:gd name="T25" fmla="*/ 317 h 1623"/>
                  <a:gd name="T26" fmla="*/ 1050 w 1328"/>
                  <a:gd name="T27" fmla="*/ 333 h 1623"/>
                  <a:gd name="T28" fmla="*/ 1113 w 1328"/>
                  <a:gd name="T29" fmla="*/ 345 h 1623"/>
                  <a:gd name="T30" fmla="*/ 1106 w 1328"/>
                  <a:gd name="T31" fmla="*/ 378 h 1623"/>
                  <a:gd name="T32" fmla="*/ 1098 w 1328"/>
                  <a:gd name="T33" fmla="*/ 426 h 1623"/>
                  <a:gd name="T34" fmla="*/ 1087 w 1328"/>
                  <a:gd name="T35" fmla="*/ 484 h 1623"/>
                  <a:gd name="T36" fmla="*/ 1075 w 1328"/>
                  <a:gd name="T37" fmla="*/ 550 h 1623"/>
                  <a:gd name="T38" fmla="*/ 1061 w 1328"/>
                  <a:gd name="T39" fmla="*/ 625 h 1623"/>
                  <a:gd name="T40" fmla="*/ 1046 w 1328"/>
                  <a:gd name="T41" fmla="*/ 706 h 1623"/>
                  <a:gd name="T42" fmla="*/ 1031 w 1328"/>
                  <a:gd name="T43" fmla="*/ 790 h 1623"/>
                  <a:gd name="T44" fmla="*/ 1015 w 1328"/>
                  <a:gd name="T45" fmla="*/ 876 h 1623"/>
                  <a:gd name="T46" fmla="*/ 1000 w 1328"/>
                  <a:gd name="T47" fmla="*/ 962 h 1623"/>
                  <a:gd name="T48" fmla="*/ 984 w 1328"/>
                  <a:gd name="T49" fmla="*/ 1045 h 1623"/>
                  <a:gd name="T50" fmla="*/ 969 w 1328"/>
                  <a:gd name="T51" fmla="*/ 1126 h 1623"/>
                  <a:gd name="T52" fmla="*/ 955 w 1328"/>
                  <a:gd name="T53" fmla="*/ 1201 h 1623"/>
                  <a:gd name="T54" fmla="*/ 944 w 1328"/>
                  <a:gd name="T55" fmla="*/ 1268 h 1623"/>
                  <a:gd name="T56" fmla="*/ 933 w 1328"/>
                  <a:gd name="T57" fmla="*/ 1326 h 1623"/>
                  <a:gd name="T58" fmla="*/ 924 w 1328"/>
                  <a:gd name="T59" fmla="*/ 1374 h 1623"/>
                  <a:gd name="T60" fmla="*/ 918 w 1328"/>
                  <a:gd name="T61" fmla="*/ 1408 h 1623"/>
                  <a:gd name="T62" fmla="*/ 856 w 1328"/>
                  <a:gd name="T63" fmla="*/ 1396 h 1623"/>
                  <a:gd name="T64" fmla="*/ 772 w 1328"/>
                  <a:gd name="T65" fmla="*/ 1381 h 1623"/>
                  <a:gd name="T66" fmla="*/ 672 w 1328"/>
                  <a:gd name="T67" fmla="*/ 1362 h 1623"/>
                  <a:gd name="T68" fmla="*/ 567 w 1328"/>
                  <a:gd name="T69" fmla="*/ 1343 h 1623"/>
                  <a:gd name="T70" fmla="*/ 460 w 1328"/>
                  <a:gd name="T71" fmla="*/ 1324 h 1623"/>
                  <a:gd name="T72" fmla="*/ 362 w 1328"/>
                  <a:gd name="T73" fmla="*/ 1306 h 1623"/>
                  <a:gd name="T74" fmla="*/ 277 w 1328"/>
                  <a:gd name="T75" fmla="*/ 1290 h 1623"/>
                  <a:gd name="T76" fmla="*/ 215 w 1328"/>
                  <a:gd name="T77" fmla="*/ 1279 h 1623"/>
                  <a:gd name="T78" fmla="*/ 221 w 1328"/>
                  <a:gd name="T79" fmla="*/ 1245 h 1623"/>
                  <a:gd name="T80" fmla="*/ 230 w 1328"/>
                  <a:gd name="T81" fmla="*/ 1197 h 1623"/>
                  <a:gd name="T82" fmla="*/ 240 w 1328"/>
                  <a:gd name="T83" fmla="*/ 1139 h 1623"/>
                  <a:gd name="T84" fmla="*/ 253 w 1328"/>
                  <a:gd name="T85" fmla="*/ 1072 h 1623"/>
                  <a:gd name="T86" fmla="*/ 267 w 1328"/>
                  <a:gd name="T87" fmla="*/ 998 h 1623"/>
                  <a:gd name="T88" fmla="*/ 282 w 1328"/>
                  <a:gd name="T89" fmla="*/ 918 h 1623"/>
                  <a:gd name="T90" fmla="*/ 297 w 1328"/>
                  <a:gd name="T91" fmla="*/ 833 h 1623"/>
                  <a:gd name="T92" fmla="*/ 312 w 1328"/>
                  <a:gd name="T93" fmla="*/ 748 h 1623"/>
                  <a:gd name="T94" fmla="*/ 328 w 1328"/>
                  <a:gd name="T95" fmla="*/ 661 h 1623"/>
                  <a:gd name="T96" fmla="*/ 344 w 1328"/>
                  <a:gd name="T97" fmla="*/ 578 h 1623"/>
                  <a:gd name="T98" fmla="*/ 359 w 1328"/>
                  <a:gd name="T99" fmla="*/ 498 h 1623"/>
                  <a:gd name="T100" fmla="*/ 372 w 1328"/>
                  <a:gd name="T101" fmla="*/ 423 h 1623"/>
                  <a:gd name="T102" fmla="*/ 384 w 1328"/>
                  <a:gd name="T103" fmla="*/ 355 h 1623"/>
                  <a:gd name="T104" fmla="*/ 396 w 1328"/>
                  <a:gd name="T105" fmla="*/ 297 h 1623"/>
                  <a:gd name="T106" fmla="*/ 404 w 1328"/>
                  <a:gd name="T107" fmla="*/ 250 h 1623"/>
                  <a:gd name="T108" fmla="*/ 410 w 1328"/>
                  <a:gd name="T109" fmla="*/ 216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28" h="1623">
                    <a:moveTo>
                      <a:pt x="245" y="91"/>
                    </a:moveTo>
                    <a:lnTo>
                      <a:pt x="0" y="1428"/>
                    </a:lnTo>
                    <a:lnTo>
                      <a:pt x="1067" y="1623"/>
                    </a:lnTo>
                    <a:lnTo>
                      <a:pt x="1328" y="196"/>
                    </a:lnTo>
                    <a:lnTo>
                      <a:pt x="262" y="0"/>
                    </a:lnTo>
                    <a:lnTo>
                      <a:pt x="245" y="91"/>
                    </a:lnTo>
                    <a:close/>
                    <a:moveTo>
                      <a:pt x="410" y="216"/>
                    </a:moveTo>
                    <a:lnTo>
                      <a:pt x="472" y="227"/>
                    </a:lnTo>
                    <a:lnTo>
                      <a:pt x="556" y="242"/>
                    </a:lnTo>
                    <a:lnTo>
                      <a:pt x="655" y="261"/>
                    </a:lnTo>
                    <a:lnTo>
                      <a:pt x="761" y="280"/>
                    </a:lnTo>
                    <a:lnTo>
                      <a:pt x="868" y="299"/>
                    </a:lnTo>
                    <a:lnTo>
                      <a:pt x="966" y="317"/>
                    </a:lnTo>
                    <a:lnTo>
                      <a:pt x="1050" y="333"/>
                    </a:lnTo>
                    <a:lnTo>
                      <a:pt x="1113" y="345"/>
                    </a:lnTo>
                    <a:lnTo>
                      <a:pt x="1106" y="378"/>
                    </a:lnTo>
                    <a:lnTo>
                      <a:pt x="1098" y="426"/>
                    </a:lnTo>
                    <a:lnTo>
                      <a:pt x="1087" y="484"/>
                    </a:lnTo>
                    <a:lnTo>
                      <a:pt x="1075" y="550"/>
                    </a:lnTo>
                    <a:lnTo>
                      <a:pt x="1061" y="625"/>
                    </a:lnTo>
                    <a:lnTo>
                      <a:pt x="1046" y="706"/>
                    </a:lnTo>
                    <a:lnTo>
                      <a:pt x="1031" y="790"/>
                    </a:lnTo>
                    <a:lnTo>
                      <a:pt x="1015" y="876"/>
                    </a:lnTo>
                    <a:lnTo>
                      <a:pt x="1000" y="962"/>
                    </a:lnTo>
                    <a:lnTo>
                      <a:pt x="984" y="1045"/>
                    </a:lnTo>
                    <a:lnTo>
                      <a:pt x="969" y="1126"/>
                    </a:lnTo>
                    <a:lnTo>
                      <a:pt x="955" y="1201"/>
                    </a:lnTo>
                    <a:lnTo>
                      <a:pt x="944" y="1268"/>
                    </a:lnTo>
                    <a:lnTo>
                      <a:pt x="933" y="1326"/>
                    </a:lnTo>
                    <a:lnTo>
                      <a:pt x="924" y="1374"/>
                    </a:lnTo>
                    <a:lnTo>
                      <a:pt x="918" y="1408"/>
                    </a:lnTo>
                    <a:lnTo>
                      <a:pt x="856" y="1396"/>
                    </a:lnTo>
                    <a:lnTo>
                      <a:pt x="772" y="1381"/>
                    </a:lnTo>
                    <a:lnTo>
                      <a:pt x="672" y="1362"/>
                    </a:lnTo>
                    <a:lnTo>
                      <a:pt x="567" y="1343"/>
                    </a:lnTo>
                    <a:lnTo>
                      <a:pt x="460" y="1324"/>
                    </a:lnTo>
                    <a:lnTo>
                      <a:pt x="362" y="1306"/>
                    </a:lnTo>
                    <a:lnTo>
                      <a:pt x="277" y="1290"/>
                    </a:lnTo>
                    <a:lnTo>
                      <a:pt x="215" y="1279"/>
                    </a:lnTo>
                    <a:lnTo>
                      <a:pt x="221" y="1245"/>
                    </a:lnTo>
                    <a:lnTo>
                      <a:pt x="230" y="1197"/>
                    </a:lnTo>
                    <a:lnTo>
                      <a:pt x="240" y="1139"/>
                    </a:lnTo>
                    <a:lnTo>
                      <a:pt x="253" y="1072"/>
                    </a:lnTo>
                    <a:lnTo>
                      <a:pt x="267" y="998"/>
                    </a:lnTo>
                    <a:lnTo>
                      <a:pt x="282" y="918"/>
                    </a:lnTo>
                    <a:lnTo>
                      <a:pt x="297" y="833"/>
                    </a:lnTo>
                    <a:lnTo>
                      <a:pt x="312" y="748"/>
                    </a:lnTo>
                    <a:lnTo>
                      <a:pt x="328" y="661"/>
                    </a:lnTo>
                    <a:lnTo>
                      <a:pt x="344" y="578"/>
                    </a:lnTo>
                    <a:lnTo>
                      <a:pt x="359" y="498"/>
                    </a:lnTo>
                    <a:lnTo>
                      <a:pt x="372" y="423"/>
                    </a:lnTo>
                    <a:lnTo>
                      <a:pt x="384" y="355"/>
                    </a:lnTo>
                    <a:lnTo>
                      <a:pt x="396" y="297"/>
                    </a:lnTo>
                    <a:lnTo>
                      <a:pt x="404" y="250"/>
                    </a:lnTo>
                    <a:lnTo>
                      <a:pt x="410" y="216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pic>
          <p:nvPicPr>
            <p:cNvPr id="44" name="Picture 1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22" y="2348881"/>
              <a:ext cx="2461675" cy="182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그룹 5"/>
          <p:cNvGrpSpPr/>
          <p:nvPr/>
        </p:nvGrpSpPr>
        <p:grpSpPr>
          <a:xfrm>
            <a:off x="4956845" y="2276872"/>
            <a:ext cx="3532760" cy="2664296"/>
            <a:chOff x="4956845" y="2276872"/>
            <a:chExt cx="3532760" cy="2664296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5292080" y="2276872"/>
              <a:ext cx="3197525" cy="205467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571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4956845" y="3718991"/>
              <a:ext cx="1563942" cy="1222177"/>
              <a:chOff x="4956845" y="3718991"/>
              <a:chExt cx="1563942" cy="1222177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5427067" y="4061905"/>
                <a:ext cx="602715" cy="650655"/>
              </a:xfrm>
              <a:custGeom>
                <a:avLst/>
                <a:gdLst>
                  <a:gd name="T0" fmla="*/ 918 w 1161"/>
                  <a:gd name="T1" fmla="*/ 0 h 1110"/>
                  <a:gd name="T2" fmla="*/ 854 w 1161"/>
                  <a:gd name="T3" fmla="*/ 4 h 1110"/>
                  <a:gd name="T4" fmla="*/ 746 w 1161"/>
                  <a:gd name="T5" fmla="*/ 14 h 1110"/>
                  <a:gd name="T6" fmla="*/ 612 w 1161"/>
                  <a:gd name="T7" fmla="*/ 30 h 1110"/>
                  <a:gd name="T8" fmla="*/ 522 w 1161"/>
                  <a:gd name="T9" fmla="*/ 44 h 1110"/>
                  <a:gd name="T10" fmla="*/ 486 w 1161"/>
                  <a:gd name="T11" fmla="*/ 55 h 1110"/>
                  <a:gd name="T12" fmla="*/ 451 w 1161"/>
                  <a:gd name="T13" fmla="*/ 69 h 1110"/>
                  <a:gd name="T14" fmla="*/ 417 w 1161"/>
                  <a:gd name="T15" fmla="*/ 86 h 1110"/>
                  <a:gd name="T16" fmla="*/ 387 w 1161"/>
                  <a:gd name="T17" fmla="*/ 107 h 1110"/>
                  <a:gd name="T18" fmla="*/ 358 w 1161"/>
                  <a:gd name="T19" fmla="*/ 130 h 1110"/>
                  <a:gd name="T20" fmla="*/ 334 w 1161"/>
                  <a:gd name="T21" fmla="*/ 154 h 1110"/>
                  <a:gd name="T22" fmla="*/ 314 w 1161"/>
                  <a:gd name="T23" fmla="*/ 179 h 1110"/>
                  <a:gd name="T24" fmla="*/ 300 w 1161"/>
                  <a:gd name="T25" fmla="*/ 204 h 1110"/>
                  <a:gd name="T26" fmla="*/ 292 w 1161"/>
                  <a:gd name="T27" fmla="*/ 230 h 1110"/>
                  <a:gd name="T28" fmla="*/ 291 w 1161"/>
                  <a:gd name="T29" fmla="*/ 254 h 1110"/>
                  <a:gd name="T30" fmla="*/ 298 w 1161"/>
                  <a:gd name="T31" fmla="*/ 276 h 1110"/>
                  <a:gd name="T32" fmla="*/ 313 w 1161"/>
                  <a:gd name="T33" fmla="*/ 296 h 1110"/>
                  <a:gd name="T34" fmla="*/ 337 w 1161"/>
                  <a:gd name="T35" fmla="*/ 314 h 1110"/>
                  <a:gd name="T36" fmla="*/ 372 w 1161"/>
                  <a:gd name="T37" fmla="*/ 328 h 1110"/>
                  <a:gd name="T38" fmla="*/ 418 w 1161"/>
                  <a:gd name="T39" fmla="*/ 337 h 1110"/>
                  <a:gd name="T40" fmla="*/ 493 w 1161"/>
                  <a:gd name="T41" fmla="*/ 345 h 1110"/>
                  <a:gd name="T42" fmla="*/ 529 w 1161"/>
                  <a:gd name="T43" fmla="*/ 350 h 1110"/>
                  <a:gd name="T44" fmla="*/ 533 w 1161"/>
                  <a:gd name="T45" fmla="*/ 352 h 1110"/>
                  <a:gd name="T46" fmla="*/ 513 w 1161"/>
                  <a:gd name="T47" fmla="*/ 354 h 1110"/>
                  <a:gd name="T48" fmla="*/ 450 w 1161"/>
                  <a:gd name="T49" fmla="*/ 353 h 1110"/>
                  <a:gd name="T50" fmla="*/ 357 w 1161"/>
                  <a:gd name="T51" fmla="*/ 349 h 1110"/>
                  <a:gd name="T52" fmla="*/ 254 w 1161"/>
                  <a:gd name="T53" fmla="*/ 343 h 1110"/>
                  <a:gd name="T54" fmla="*/ 152 w 1161"/>
                  <a:gd name="T55" fmla="*/ 334 h 1110"/>
                  <a:gd name="T56" fmla="*/ 70 w 1161"/>
                  <a:gd name="T57" fmla="*/ 324 h 1110"/>
                  <a:gd name="T58" fmla="*/ 30 w 1161"/>
                  <a:gd name="T59" fmla="*/ 318 h 1110"/>
                  <a:gd name="T60" fmla="*/ 13 w 1161"/>
                  <a:gd name="T61" fmla="*/ 334 h 1110"/>
                  <a:gd name="T62" fmla="*/ 3 w 1161"/>
                  <a:gd name="T63" fmla="*/ 370 h 1110"/>
                  <a:gd name="T64" fmla="*/ 0 w 1161"/>
                  <a:gd name="T65" fmla="*/ 422 h 1110"/>
                  <a:gd name="T66" fmla="*/ 5 w 1161"/>
                  <a:gd name="T67" fmla="*/ 486 h 1110"/>
                  <a:gd name="T68" fmla="*/ 17 w 1161"/>
                  <a:gd name="T69" fmla="*/ 559 h 1110"/>
                  <a:gd name="T70" fmla="*/ 36 w 1161"/>
                  <a:gd name="T71" fmla="*/ 639 h 1110"/>
                  <a:gd name="T72" fmla="*/ 61 w 1161"/>
                  <a:gd name="T73" fmla="*/ 722 h 1110"/>
                  <a:gd name="T74" fmla="*/ 94 w 1161"/>
                  <a:gd name="T75" fmla="*/ 805 h 1110"/>
                  <a:gd name="T76" fmla="*/ 133 w 1161"/>
                  <a:gd name="T77" fmla="*/ 883 h 1110"/>
                  <a:gd name="T78" fmla="*/ 180 w 1161"/>
                  <a:gd name="T79" fmla="*/ 956 h 1110"/>
                  <a:gd name="T80" fmla="*/ 233 w 1161"/>
                  <a:gd name="T81" fmla="*/ 1017 h 1110"/>
                  <a:gd name="T82" fmla="*/ 294 w 1161"/>
                  <a:gd name="T83" fmla="*/ 1066 h 1110"/>
                  <a:gd name="T84" fmla="*/ 360 w 1161"/>
                  <a:gd name="T85" fmla="*/ 1099 h 1110"/>
                  <a:gd name="T86" fmla="*/ 433 w 1161"/>
                  <a:gd name="T87" fmla="*/ 1110 h 1110"/>
                  <a:gd name="T88" fmla="*/ 513 w 1161"/>
                  <a:gd name="T89" fmla="*/ 1100 h 1110"/>
                  <a:gd name="T90" fmla="*/ 598 w 1161"/>
                  <a:gd name="T91" fmla="*/ 1066 h 1110"/>
                  <a:gd name="T92" fmla="*/ 677 w 1161"/>
                  <a:gd name="T93" fmla="*/ 1029 h 1110"/>
                  <a:gd name="T94" fmla="*/ 750 w 1161"/>
                  <a:gd name="T95" fmla="*/ 992 h 1110"/>
                  <a:gd name="T96" fmla="*/ 815 w 1161"/>
                  <a:gd name="T97" fmla="*/ 956 h 1110"/>
                  <a:gd name="T98" fmla="*/ 873 w 1161"/>
                  <a:gd name="T99" fmla="*/ 921 h 1110"/>
                  <a:gd name="T100" fmla="*/ 926 w 1161"/>
                  <a:gd name="T101" fmla="*/ 887 h 1110"/>
                  <a:gd name="T102" fmla="*/ 994 w 1161"/>
                  <a:gd name="T103" fmla="*/ 840 h 1110"/>
                  <a:gd name="T104" fmla="*/ 1063 w 1161"/>
                  <a:gd name="T105" fmla="*/ 784 h 1110"/>
                  <a:gd name="T106" fmla="*/ 1113 w 1161"/>
                  <a:gd name="T107" fmla="*/ 738 h 1110"/>
                  <a:gd name="T108" fmla="*/ 1153 w 1161"/>
                  <a:gd name="T109" fmla="*/ 694 h 1110"/>
                  <a:gd name="T110" fmla="*/ 926 w 1161"/>
                  <a:gd name="T111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61" h="1110">
                    <a:moveTo>
                      <a:pt x="926" y="0"/>
                    </a:moveTo>
                    <a:lnTo>
                      <a:pt x="918" y="0"/>
                    </a:lnTo>
                    <a:lnTo>
                      <a:pt x="893" y="2"/>
                    </a:lnTo>
                    <a:lnTo>
                      <a:pt x="854" y="4"/>
                    </a:lnTo>
                    <a:lnTo>
                      <a:pt x="805" y="8"/>
                    </a:lnTo>
                    <a:lnTo>
                      <a:pt x="746" y="14"/>
                    </a:lnTo>
                    <a:lnTo>
                      <a:pt x="680" y="21"/>
                    </a:lnTo>
                    <a:lnTo>
                      <a:pt x="612" y="30"/>
                    </a:lnTo>
                    <a:lnTo>
                      <a:pt x="540" y="41"/>
                    </a:lnTo>
                    <a:lnTo>
                      <a:pt x="522" y="44"/>
                    </a:lnTo>
                    <a:lnTo>
                      <a:pt x="504" y="48"/>
                    </a:lnTo>
                    <a:lnTo>
                      <a:pt x="486" y="55"/>
                    </a:lnTo>
                    <a:lnTo>
                      <a:pt x="469" y="61"/>
                    </a:lnTo>
                    <a:lnTo>
                      <a:pt x="451" y="69"/>
                    </a:lnTo>
                    <a:lnTo>
                      <a:pt x="434" y="78"/>
                    </a:lnTo>
                    <a:lnTo>
                      <a:pt x="417" y="86"/>
                    </a:lnTo>
                    <a:lnTo>
                      <a:pt x="401" y="97"/>
                    </a:lnTo>
                    <a:lnTo>
                      <a:pt x="387" y="107"/>
                    </a:lnTo>
                    <a:lnTo>
                      <a:pt x="372" y="118"/>
                    </a:lnTo>
                    <a:lnTo>
                      <a:pt x="358" y="130"/>
                    </a:lnTo>
                    <a:lnTo>
                      <a:pt x="345" y="142"/>
                    </a:lnTo>
                    <a:lnTo>
                      <a:pt x="334" y="154"/>
                    </a:lnTo>
                    <a:lnTo>
                      <a:pt x="323" y="166"/>
                    </a:lnTo>
                    <a:lnTo>
                      <a:pt x="314" y="179"/>
                    </a:lnTo>
                    <a:lnTo>
                      <a:pt x="306" y="192"/>
                    </a:lnTo>
                    <a:lnTo>
                      <a:pt x="300" y="204"/>
                    </a:lnTo>
                    <a:lnTo>
                      <a:pt x="295" y="217"/>
                    </a:lnTo>
                    <a:lnTo>
                      <a:pt x="292" y="230"/>
                    </a:lnTo>
                    <a:lnTo>
                      <a:pt x="291" y="241"/>
                    </a:lnTo>
                    <a:lnTo>
                      <a:pt x="291" y="254"/>
                    </a:lnTo>
                    <a:lnTo>
                      <a:pt x="293" y="265"/>
                    </a:lnTo>
                    <a:lnTo>
                      <a:pt x="298" y="276"/>
                    </a:lnTo>
                    <a:lnTo>
                      <a:pt x="304" y="287"/>
                    </a:lnTo>
                    <a:lnTo>
                      <a:pt x="313" y="296"/>
                    </a:lnTo>
                    <a:lnTo>
                      <a:pt x="324" y="306"/>
                    </a:lnTo>
                    <a:lnTo>
                      <a:pt x="337" y="314"/>
                    </a:lnTo>
                    <a:lnTo>
                      <a:pt x="354" y="322"/>
                    </a:lnTo>
                    <a:lnTo>
                      <a:pt x="372" y="328"/>
                    </a:lnTo>
                    <a:lnTo>
                      <a:pt x="394" y="333"/>
                    </a:lnTo>
                    <a:lnTo>
                      <a:pt x="418" y="337"/>
                    </a:lnTo>
                    <a:lnTo>
                      <a:pt x="446" y="341"/>
                    </a:lnTo>
                    <a:lnTo>
                      <a:pt x="493" y="345"/>
                    </a:lnTo>
                    <a:lnTo>
                      <a:pt x="522" y="349"/>
                    </a:lnTo>
                    <a:lnTo>
                      <a:pt x="529" y="350"/>
                    </a:lnTo>
                    <a:lnTo>
                      <a:pt x="532" y="351"/>
                    </a:lnTo>
                    <a:lnTo>
                      <a:pt x="533" y="352"/>
                    </a:lnTo>
                    <a:lnTo>
                      <a:pt x="529" y="353"/>
                    </a:lnTo>
                    <a:lnTo>
                      <a:pt x="513" y="354"/>
                    </a:lnTo>
                    <a:lnTo>
                      <a:pt x="486" y="354"/>
                    </a:lnTo>
                    <a:lnTo>
                      <a:pt x="450" y="353"/>
                    </a:lnTo>
                    <a:lnTo>
                      <a:pt x="406" y="351"/>
                    </a:lnTo>
                    <a:lnTo>
                      <a:pt x="357" y="349"/>
                    </a:lnTo>
                    <a:lnTo>
                      <a:pt x="306" y="347"/>
                    </a:lnTo>
                    <a:lnTo>
                      <a:pt x="254" y="343"/>
                    </a:lnTo>
                    <a:lnTo>
                      <a:pt x="201" y="339"/>
                    </a:lnTo>
                    <a:lnTo>
                      <a:pt x="152" y="334"/>
                    </a:lnTo>
                    <a:lnTo>
                      <a:pt x="108" y="329"/>
                    </a:lnTo>
                    <a:lnTo>
                      <a:pt x="70" y="324"/>
                    </a:lnTo>
                    <a:lnTo>
                      <a:pt x="40" y="318"/>
                    </a:lnTo>
                    <a:lnTo>
                      <a:pt x="30" y="318"/>
                    </a:lnTo>
                    <a:lnTo>
                      <a:pt x="20" y="324"/>
                    </a:lnTo>
                    <a:lnTo>
                      <a:pt x="13" y="334"/>
                    </a:lnTo>
                    <a:lnTo>
                      <a:pt x="6" y="350"/>
                    </a:lnTo>
                    <a:lnTo>
                      <a:pt x="3" y="370"/>
                    </a:lnTo>
                    <a:lnTo>
                      <a:pt x="1" y="394"/>
                    </a:lnTo>
                    <a:lnTo>
                      <a:pt x="0" y="422"/>
                    </a:lnTo>
                    <a:lnTo>
                      <a:pt x="2" y="453"/>
                    </a:lnTo>
                    <a:lnTo>
                      <a:pt x="5" y="486"/>
                    </a:lnTo>
                    <a:lnTo>
                      <a:pt x="10" y="521"/>
                    </a:lnTo>
                    <a:lnTo>
                      <a:pt x="17" y="559"/>
                    </a:lnTo>
                    <a:lnTo>
                      <a:pt x="25" y="599"/>
                    </a:lnTo>
                    <a:lnTo>
                      <a:pt x="36" y="639"/>
                    </a:lnTo>
                    <a:lnTo>
                      <a:pt x="48" y="681"/>
                    </a:lnTo>
                    <a:lnTo>
                      <a:pt x="61" y="722"/>
                    </a:lnTo>
                    <a:lnTo>
                      <a:pt x="77" y="764"/>
                    </a:lnTo>
                    <a:lnTo>
                      <a:pt x="94" y="805"/>
                    </a:lnTo>
                    <a:lnTo>
                      <a:pt x="113" y="845"/>
                    </a:lnTo>
                    <a:lnTo>
                      <a:pt x="133" y="883"/>
                    </a:lnTo>
                    <a:lnTo>
                      <a:pt x="156" y="920"/>
                    </a:lnTo>
                    <a:lnTo>
                      <a:pt x="180" y="956"/>
                    </a:lnTo>
                    <a:lnTo>
                      <a:pt x="206" y="988"/>
                    </a:lnTo>
                    <a:lnTo>
                      <a:pt x="233" y="1017"/>
                    </a:lnTo>
                    <a:lnTo>
                      <a:pt x="262" y="1044"/>
                    </a:lnTo>
                    <a:lnTo>
                      <a:pt x="294" y="1066"/>
                    </a:lnTo>
                    <a:lnTo>
                      <a:pt x="325" y="1085"/>
                    </a:lnTo>
                    <a:lnTo>
                      <a:pt x="360" y="1099"/>
                    </a:lnTo>
                    <a:lnTo>
                      <a:pt x="396" y="1107"/>
                    </a:lnTo>
                    <a:lnTo>
                      <a:pt x="433" y="1110"/>
                    </a:lnTo>
                    <a:lnTo>
                      <a:pt x="472" y="1108"/>
                    </a:lnTo>
                    <a:lnTo>
                      <a:pt x="513" y="1100"/>
                    </a:lnTo>
                    <a:lnTo>
                      <a:pt x="556" y="1084"/>
                    </a:lnTo>
                    <a:lnTo>
                      <a:pt x="598" y="1066"/>
                    </a:lnTo>
                    <a:lnTo>
                      <a:pt x="639" y="1047"/>
                    </a:lnTo>
                    <a:lnTo>
                      <a:pt x="677" y="1029"/>
                    </a:lnTo>
                    <a:lnTo>
                      <a:pt x="714" y="1010"/>
                    </a:lnTo>
                    <a:lnTo>
                      <a:pt x="750" y="992"/>
                    </a:lnTo>
                    <a:lnTo>
                      <a:pt x="784" y="974"/>
                    </a:lnTo>
                    <a:lnTo>
                      <a:pt x="815" y="956"/>
                    </a:lnTo>
                    <a:lnTo>
                      <a:pt x="845" y="938"/>
                    </a:lnTo>
                    <a:lnTo>
                      <a:pt x="873" y="921"/>
                    </a:lnTo>
                    <a:lnTo>
                      <a:pt x="901" y="903"/>
                    </a:lnTo>
                    <a:lnTo>
                      <a:pt x="926" y="887"/>
                    </a:lnTo>
                    <a:lnTo>
                      <a:pt x="950" y="871"/>
                    </a:lnTo>
                    <a:lnTo>
                      <a:pt x="994" y="840"/>
                    </a:lnTo>
                    <a:lnTo>
                      <a:pt x="1032" y="810"/>
                    </a:lnTo>
                    <a:lnTo>
                      <a:pt x="1063" y="784"/>
                    </a:lnTo>
                    <a:lnTo>
                      <a:pt x="1091" y="760"/>
                    </a:lnTo>
                    <a:lnTo>
                      <a:pt x="1113" y="738"/>
                    </a:lnTo>
                    <a:lnTo>
                      <a:pt x="1131" y="720"/>
                    </a:lnTo>
                    <a:lnTo>
                      <a:pt x="1153" y="694"/>
                    </a:lnTo>
                    <a:lnTo>
                      <a:pt x="1161" y="686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F6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5377706" y="4003287"/>
                <a:ext cx="704035" cy="764958"/>
              </a:xfrm>
              <a:custGeom>
                <a:avLst/>
                <a:gdLst>
                  <a:gd name="T0" fmla="*/ 536 w 1355"/>
                  <a:gd name="T1" fmla="*/ 72 h 1304"/>
                  <a:gd name="T2" fmla="*/ 410 w 1355"/>
                  <a:gd name="T3" fmla="*/ 145 h 1304"/>
                  <a:gd name="T4" fmla="*/ 340 w 1355"/>
                  <a:gd name="T5" fmla="*/ 215 h 1304"/>
                  <a:gd name="T6" fmla="*/ 306 w 1355"/>
                  <a:gd name="T7" fmla="*/ 270 h 1304"/>
                  <a:gd name="T8" fmla="*/ 291 w 1355"/>
                  <a:gd name="T9" fmla="*/ 332 h 1304"/>
                  <a:gd name="T10" fmla="*/ 155 w 1355"/>
                  <a:gd name="T11" fmla="*/ 330 h 1304"/>
                  <a:gd name="T12" fmla="*/ 109 w 1355"/>
                  <a:gd name="T13" fmla="*/ 328 h 1304"/>
                  <a:gd name="T14" fmla="*/ 67 w 1355"/>
                  <a:gd name="T15" fmla="*/ 343 h 1304"/>
                  <a:gd name="T16" fmla="*/ 33 w 1355"/>
                  <a:gd name="T17" fmla="*/ 375 h 1304"/>
                  <a:gd name="T18" fmla="*/ 7 w 1355"/>
                  <a:gd name="T19" fmla="*/ 444 h 1304"/>
                  <a:gd name="T20" fmla="*/ 1 w 1355"/>
                  <a:gd name="T21" fmla="*/ 549 h 1304"/>
                  <a:gd name="T22" fmla="*/ 17 w 1355"/>
                  <a:gd name="T23" fmla="*/ 678 h 1304"/>
                  <a:gd name="T24" fmla="*/ 54 w 1355"/>
                  <a:gd name="T25" fmla="*/ 818 h 1304"/>
                  <a:gd name="T26" fmla="*/ 108 w 1355"/>
                  <a:gd name="T27" fmla="*/ 958 h 1304"/>
                  <a:gd name="T28" fmla="*/ 180 w 1355"/>
                  <a:gd name="T29" fmla="*/ 1086 h 1304"/>
                  <a:gd name="T30" fmla="*/ 254 w 1355"/>
                  <a:gd name="T31" fmla="*/ 1178 h 1304"/>
                  <a:gd name="T32" fmla="*/ 318 w 1355"/>
                  <a:gd name="T33" fmla="*/ 1233 h 1304"/>
                  <a:gd name="T34" fmla="*/ 386 w 1355"/>
                  <a:gd name="T35" fmla="*/ 1272 h 1304"/>
                  <a:gd name="T36" fmla="*/ 457 w 1355"/>
                  <a:gd name="T37" fmla="*/ 1297 h 1304"/>
                  <a:gd name="T38" fmla="*/ 531 w 1355"/>
                  <a:gd name="T39" fmla="*/ 1304 h 1304"/>
                  <a:gd name="T40" fmla="*/ 607 w 1355"/>
                  <a:gd name="T41" fmla="*/ 1296 h 1304"/>
                  <a:gd name="T42" fmla="*/ 684 w 1355"/>
                  <a:gd name="T43" fmla="*/ 1270 h 1304"/>
                  <a:gd name="T44" fmla="*/ 886 w 1355"/>
                  <a:gd name="T45" fmla="*/ 1173 h 1304"/>
                  <a:gd name="T46" fmla="*/ 1045 w 1355"/>
                  <a:gd name="T47" fmla="*/ 1080 h 1304"/>
                  <a:gd name="T48" fmla="*/ 1219 w 1355"/>
                  <a:gd name="T49" fmla="*/ 953 h 1304"/>
                  <a:gd name="T50" fmla="*/ 1328 w 1355"/>
                  <a:gd name="T51" fmla="*/ 841 h 1304"/>
                  <a:gd name="T52" fmla="*/ 656 w 1355"/>
                  <a:gd name="T53" fmla="*/ 232 h 1304"/>
                  <a:gd name="T54" fmla="*/ 861 w 1355"/>
                  <a:gd name="T55" fmla="*/ 210 h 1304"/>
                  <a:gd name="T56" fmla="*/ 1025 w 1355"/>
                  <a:gd name="T57" fmla="*/ 404 h 1304"/>
                  <a:gd name="T58" fmla="*/ 1147 w 1355"/>
                  <a:gd name="T59" fmla="*/ 766 h 1304"/>
                  <a:gd name="T60" fmla="*/ 1060 w 1355"/>
                  <a:gd name="T61" fmla="*/ 843 h 1304"/>
                  <a:gd name="T62" fmla="*/ 905 w 1355"/>
                  <a:gd name="T63" fmla="*/ 950 h 1304"/>
                  <a:gd name="T64" fmla="*/ 669 w 1355"/>
                  <a:gd name="T65" fmla="*/ 1075 h 1304"/>
                  <a:gd name="T66" fmla="*/ 555 w 1355"/>
                  <a:gd name="T67" fmla="*/ 1117 h 1304"/>
                  <a:gd name="T68" fmla="*/ 487 w 1355"/>
                  <a:gd name="T69" fmla="*/ 1113 h 1304"/>
                  <a:gd name="T70" fmla="*/ 424 w 1355"/>
                  <a:gd name="T71" fmla="*/ 1081 h 1304"/>
                  <a:gd name="T72" fmla="*/ 360 w 1355"/>
                  <a:gd name="T73" fmla="*/ 1019 h 1304"/>
                  <a:gd name="T74" fmla="*/ 304 w 1355"/>
                  <a:gd name="T75" fmla="*/ 937 h 1304"/>
                  <a:gd name="T76" fmla="*/ 253 w 1355"/>
                  <a:gd name="T77" fmla="*/ 824 h 1304"/>
                  <a:gd name="T78" fmla="*/ 200 w 1355"/>
                  <a:gd name="T79" fmla="*/ 636 h 1304"/>
                  <a:gd name="T80" fmla="*/ 248 w 1355"/>
                  <a:gd name="T81" fmla="*/ 529 h 1304"/>
                  <a:gd name="T82" fmla="*/ 474 w 1355"/>
                  <a:gd name="T83" fmla="*/ 549 h 1304"/>
                  <a:gd name="T84" fmla="*/ 626 w 1355"/>
                  <a:gd name="T85" fmla="*/ 543 h 1304"/>
                  <a:gd name="T86" fmla="*/ 681 w 1355"/>
                  <a:gd name="T87" fmla="*/ 525 h 1304"/>
                  <a:gd name="T88" fmla="*/ 707 w 1355"/>
                  <a:gd name="T89" fmla="*/ 408 h 1304"/>
                  <a:gd name="T90" fmla="*/ 675 w 1355"/>
                  <a:gd name="T91" fmla="*/ 374 h 1304"/>
                  <a:gd name="T92" fmla="*/ 624 w 1355"/>
                  <a:gd name="T93" fmla="*/ 358 h 1304"/>
                  <a:gd name="T94" fmla="*/ 505 w 1355"/>
                  <a:gd name="T95" fmla="*/ 343 h 1304"/>
                  <a:gd name="T96" fmla="*/ 497 w 1355"/>
                  <a:gd name="T97" fmla="*/ 316 h 1304"/>
                  <a:gd name="T98" fmla="*/ 541 w 1355"/>
                  <a:gd name="T99" fmla="*/ 278 h 1304"/>
                  <a:gd name="T100" fmla="*/ 603 w 1355"/>
                  <a:gd name="T101" fmla="*/ 244 h 1304"/>
                  <a:gd name="T102" fmla="*/ 113 w 1355"/>
                  <a:gd name="T103" fmla="*/ 50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55" h="1304">
                    <a:moveTo>
                      <a:pt x="1014" y="8"/>
                    </a:moveTo>
                    <a:lnTo>
                      <a:pt x="617" y="50"/>
                    </a:lnTo>
                    <a:lnTo>
                      <a:pt x="591" y="55"/>
                    </a:lnTo>
                    <a:lnTo>
                      <a:pt x="563" y="63"/>
                    </a:lnTo>
                    <a:lnTo>
                      <a:pt x="536" y="72"/>
                    </a:lnTo>
                    <a:lnTo>
                      <a:pt x="509" y="84"/>
                    </a:lnTo>
                    <a:lnTo>
                      <a:pt x="483" y="96"/>
                    </a:lnTo>
                    <a:lnTo>
                      <a:pt x="457" y="111"/>
                    </a:lnTo>
                    <a:lnTo>
                      <a:pt x="433" y="127"/>
                    </a:lnTo>
                    <a:lnTo>
                      <a:pt x="410" y="145"/>
                    </a:lnTo>
                    <a:lnTo>
                      <a:pt x="388" y="163"/>
                    </a:lnTo>
                    <a:lnTo>
                      <a:pt x="368" y="183"/>
                    </a:lnTo>
                    <a:lnTo>
                      <a:pt x="358" y="194"/>
                    </a:lnTo>
                    <a:lnTo>
                      <a:pt x="349" y="204"/>
                    </a:lnTo>
                    <a:lnTo>
                      <a:pt x="340" y="215"/>
                    </a:lnTo>
                    <a:lnTo>
                      <a:pt x="333" y="225"/>
                    </a:lnTo>
                    <a:lnTo>
                      <a:pt x="325" y="236"/>
                    </a:lnTo>
                    <a:lnTo>
                      <a:pt x="318" y="247"/>
                    </a:lnTo>
                    <a:lnTo>
                      <a:pt x="313" y="259"/>
                    </a:lnTo>
                    <a:lnTo>
                      <a:pt x="306" y="270"/>
                    </a:lnTo>
                    <a:lnTo>
                      <a:pt x="302" y="281"/>
                    </a:lnTo>
                    <a:lnTo>
                      <a:pt x="298" y="293"/>
                    </a:lnTo>
                    <a:lnTo>
                      <a:pt x="295" y="305"/>
                    </a:lnTo>
                    <a:lnTo>
                      <a:pt x="293" y="317"/>
                    </a:lnTo>
                    <a:lnTo>
                      <a:pt x="291" y="332"/>
                    </a:lnTo>
                    <a:lnTo>
                      <a:pt x="291" y="347"/>
                    </a:lnTo>
                    <a:lnTo>
                      <a:pt x="248" y="342"/>
                    </a:lnTo>
                    <a:lnTo>
                      <a:pt x="210" y="338"/>
                    </a:lnTo>
                    <a:lnTo>
                      <a:pt x="179" y="334"/>
                    </a:lnTo>
                    <a:lnTo>
                      <a:pt x="155" y="330"/>
                    </a:lnTo>
                    <a:lnTo>
                      <a:pt x="146" y="328"/>
                    </a:lnTo>
                    <a:lnTo>
                      <a:pt x="136" y="327"/>
                    </a:lnTo>
                    <a:lnTo>
                      <a:pt x="127" y="326"/>
                    </a:lnTo>
                    <a:lnTo>
                      <a:pt x="119" y="327"/>
                    </a:lnTo>
                    <a:lnTo>
                      <a:pt x="109" y="328"/>
                    </a:lnTo>
                    <a:lnTo>
                      <a:pt x="101" y="329"/>
                    </a:lnTo>
                    <a:lnTo>
                      <a:pt x="92" y="332"/>
                    </a:lnTo>
                    <a:lnTo>
                      <a:pt x="84" y="335"/>
                    </a:lnTo>
                    <a:lnTo>
                      <a:pt x="75" y="338"/>
                    </a:lnTo>
                    <a:lnTo>
                      <a:pt x="67" y="343"/>
                    </a:lnTo>
                    <a:lnTo>
                      <a:pt x="59" y="349"/>
                    </a:lnTo>
                    <a:lnTo>
                      <a:pt x="52" y="354"/>
                    </a:lnTo>
                    <a:lnTo>
                      <a:pt x="46" y="360"/>
                    </a:lnTo>
                    <a:lnTo>
                      <a:pt x="39" y="368"/>
                    </a:lnTo>
                    <a:lnTo>
                      <a:pt x="33" y="375"/>
                    </a:lnTo>
                    <a:lnTo>
                      <a:pt x="28" y="383"/>
                    </a:lnTo>
                    <a:lnTo>
                      <a:pt x="21" y="396"/>
                    </a:lnTo>
                    <a:lnTo>
                      <a:pt x="15" y="410"/>
                    </a:lnTo>
                    <a:lnTo>
                      <a:pt x="11" y="426"/>
                    </a:lnTo>
                    <a:lnTo>
                      <a:pt x="7" y="444"/>
                    </a:lnTo>
                    <a:lnTo>
                      <a:pt x="3" y="463"/>
                    </a:lnTo>
                    <a:lnTo>
                      <a:pt x="1" y="483"/>
                    </a:lnTo>
                    <a:lnTo>
                      <a:pt x="0" y="504"/>
                    </a:lnTo>
                    <a:lnTo>
                      <a:pt x="0" y="526"/>
                    </a:lnTo>
                    <a:lnTo>
                      <a:pt x="1" y="549"/>
                    </a:lnTo>
                    <a:lnTo>
                      <a:pt x="2" y="574"/>
                    </a:lnTo>
                    <a:lnTo>
                      <a:pt x="6" y="599"/>
                    </a:lnTo>
                    <a:lnTo>
                      <a:pt x="9" y="625"/>
                    </a:lnTo>
                    <a:lnTo>
                      <a:pt x="13" y="652"/>
                    </a:lnTo>
                    <a:lnTo>
                      <a:pt x="17" y="678"/>
                    </a:lnTo>
                    <a:lnTo>
                      <a:pt x="23" y="706"/>
                    </a:lnTo>
                    <a:lnTo>
                      <a:pt x="30" y="734"/>
                    </a:lnTo>
                    <a:lnTo>
                      <a:pt x="37" y="763"/>
                    </a:lnTo>
                    <a:lnTo>
                      <a:pt x="45" y="790"/>
                    </a:lnTo>
                    <a:lnTo>
                      <a:pt x="54" y="818"/>
                    </a:lnTo>
                    <a:lnTo>
                      <a:pt x="64" y="847"/>
                    </a:lnTo>
                    <a:lnTo>
                      <a:pt x="73" y="875"/>
                    </a:lnTo>
                    <a:lnTo>
                      <a:pt x="85" y="903"/>
                    </a:lnTo>
                    <a:lnTo>
                      <a:pt x="96" y="931"/>
                    </a:lnTo>
                    <a:lnTo>
                      <a:pt x="108" y="958"/>
                    </a:lnTo>
                    <a:lnTo>
                      <a:pt x="122" y="985"/>
                    </a:lnTo>
                    <a:lnTo>
                      <a:pt x="135" y="1012"/>
                    </a:lnTo>
                    <a:lnTo>
                      <a:pt x="149" y="1037"/>
                    </a:lnTo>
                    <a:lnTo>
                      <a:pt x="164" y="1061"/>
                    </a:lnTo>
                    <a:lnTo>
                      <a:pt x="180" y="1086"/>
                    </a:lnTo>
                    <a:lnTo>
                      <a:pt x="196" y="1109"/>
                    </a:lnTo>
                    <a:lnTo>
                      <a:pt x="212" y="1131"/>
                    </a:lnTo>
                    <a:lnTo>
                      <a:pt x="229" y="1151"/>
                    </a:lnTo>
                    <a:lnTo>
                      <a:pt x="241" y="1165"/>
                    </a:lnTo>
                    <a:lnTo>
                      <a:pt x="254" y="1178"/>
                    </a:lnTo>
                    <a:lnTo>
                      <a:pt x="266" y="1190"/>
                    </a:lnTo>
                    <a:lnTo>
                      <a:pt x="279" y="1202"/>
                    </a:lnTo>
                    <a:lnTo>
                      <a:pt x="292" y="1213"/>
                    </a:lnTo>
                    <a:lnTo>
                      <a:pt x="304" y="1224"/>
                    </a:lnTo>
                    <a:lnTo>
                      <a:pt x="318" y="1233"/>
                    </a:lnTo>
                    <a:lnTo>
                      <a:pt x="331" y="1243"/>
                    </a:lnTo>
                    <a:lnTo>
                      <a:pt x="344" y="1251"/>
                    </a:lnTo>
                    <a:lnTo>
                      <a:pt x="358" y="1259"/>
                    </a:lnTo>
                    <a:lnTo>
                      <a:pt x="372" y="1266"/>
                    </a:lnTo>
                    <a:lnTo>
                      <a:pt x="386" y="1272"/>
                    </a:lnTo>
                    <a:lnTo>
                      <a:pt x="400" y="1279"/>
                    </a:lnTo>
                    <a:lnTo>
                      <a:pt x="414" y="1284"/>
                    </a:lnTo>
                    <a:lnTo>
                      <a:pt x="429" y="1289"/>
                    </a:lnTo>
                    <a:lnTo>
                      <a:pt x="443" y="1292"/>
                    </a:lnTo>
                    <a:lnTo>
                      <a:pt x="457" y="1297"/>
                    </a:lnTo>
                    <a:lnTo>
                      <a:pt x="472" y="1299"/>
                    </a:lnTo>
                    <a:lnTo>
                      <a:pt x="487" y="1301"/>
                    </a:lnTo>
                    <a:lnTo>
                      <a:pt x="502" y="1303"/>
                    </a:lnTo>
                    <a:lnTo>
                      <a:pt x="517" y="1304"/>
                    </a:lnTo>
                    <a:lnTo>
                      <a:pt x="531" y="1304"/>
                    </a:lnTo>
                    <a:lnTo>
                      <a:pt x="546" y="1304"/>
                    </a:lnTo>
                    <a:lnTo>
                      <a:pt x="562" y="1302"/>
                    </a:lnTo>
                    <a:lnTo>
                      <a:pt x="577" y="1301"/>
                    </a:lnTo>
                    <a:lnTo>
                      <a:pt x="592" y="1299"/>
                    </a:lnTo>
                    <a:lnTo>
                      <a:pt x="607" y="1296"/>
                    </a:lnTo>
                    <a:lnTo>
                      <a:pt x="622" y="1291"/>
                    </a:lnTo>
                    <a:lnTo>
                      <a:pt x="638" y="1287"/>
                    </a:lnTo>
                    <a:lnTo>
                      <a:pt x="654" y="1282"/>
                    </a:lnTo>
                    <a:lnTo>
                      <a:pt x="669" y="1277"/>
                    </a:lnTo>
                    <a:lnTo>
                      <a:pt x="684" y="1270"/>
                    </a:lnTo>
                    <a:lnTo>
                      <a:pt x="729" y="1250"/>
                    </a:lnTo>
                    <a:lnTo>
                      <a:pt x="771" y="1231"/>
                    </a:lnTo>
                    <a:lnTo>
                      <a:pt x="811" y="1212"/>
                    </a:lnTo>
                    <a:lnTo>
                      <a:pt x="849" y="1193"/>
                    </a:lnTo>
                    <a:lnTo>
                      <a:pt x="886" y="1173"/>
                    </a:lnTo>
                    <a:lnTo>
                      <a:pt x="921" y="1154"/>
                    </a:lnTo>
                    <a:lnTo>
                      <a:pt x="955" y="1136"/>
                    </a:lnTo>
                    <a:lnTo>
                      <a:pt x="986" y="1117"/>
                    </a:lnTo>
                    <a:lnTo>
                      <a:pt x="1016" y="1099"/>
                    </a:lnTo>
                    <a:lnTo>
                      <a:pt x="1045" y="1080"/>
                    </a:lnTo>
                    <a:lnTo>
                      <a:pt x="1072" y="1063"/>
                    </a:lnTo>
                    <a:lnTo>
                      <a:pt x="1097" y="1045"/>
                    </a:lnTo>
                    <a:lnTo>
                      <a:pt x="1143" y="1013"/>
                    </a:lnTo>
                    <a:lnTo>
                      <a:pt x="1184" y="981"/>
                    </a:lnTo>
                    <a:lnTo>
                      <a:pt x="1219" y="953"/>
                    </a:lnTo>
                    <a:lnTo>
                      <a:pt x="1247" y="926"/>
                    </a:lnTo>
                    <a:lnTo>
                      <a:pt x="1273" y="903"/>
                    </a:lnTo>
                    <a:lnTo>
                      <a:pt x="1292" y="882"/>
                    </a:lnTo>
                    <a:lnTo>
                      <a:pt x="1318" y="853"/>
                    </a:lnTo>
                    <a:lnTo>
                      <a:pt x="1328" y="841"/>
                    </a:lnTo>
                    <a:lnTo>
                      <a:pt x="1355" y="802"/>
                    </a:lnTo>
                    <a:lnTo>
                      <a:pt x="1083" y="0"/>
                    </a:lnTo>
                    <a:lnTo>
                      <a:pt x="1014" y="8"/>
                    </a:lnTo>
                    <a:close/>
                    <a:moveTo>
                      <a:pt x="646" y="233"/>
                    </a:moveTo>
                    <a:lnTo>
                      <a:pt x="656" y="232"/>
                    </a:lnTo>
                    <a:lnTo>
                      <a:pt x="679" y="229"/>
                    </a:lnTo>
                    <a:lnTo>
                      <a:pt x="716" y="225"/>
                    </a:lnTo>
                    <a:lnTo>
                      <a:pt x="761" y="221"/>
                    </a:lnTo>
                    <a:lnTo>
                      <a:pt x="810" y="216"/>
                    </a:lnTo>
                    <a:lnTo>
                      <a:pt x="861" y="210"/>
                    </a:lnTo>
                    <a:lnTo>
                      <a:pt x="910" y="205"/>
                    </a:lnTo>
                    <a:lnTo>
                      <a:pt x="955" y="200"/>
                    </a:lnTo>
                    <a:lnTo>
                      <a:pt x="972" y="251"/>
                    </a:lnTo>
                    <a:lnTo>
                      <a:pt x="996" y="321"/>
                    </a:lnTo>
                    <a:lnTo>
                      <a:pt x="1025" y="404"/>
                    </a:lnTo>
                    <a:lnTo>
                      <a:pt x="1054" y="492"/>
                    </a:lnTo>
                    <a:lnTo>
                      <a:pt x="1084" y="580"/>
                    </a:lnTo>
                    <a:lnTo>
                      <a:pt x="1111" y="659"/>
                    </a:lnTo>
                    <a:lnTo>
                      <a:pt x="1133" y="723"/>
                    </a:lnTo>
                    <a:lnTo>
                      <a:pt x="1147" y="766"/>
                    </a:lnTo>
                    <a:lnTo>
                      <a:pt x="1135" y="777"/>
                    </a:lnTo>
                    <a:lnTo>
                      <a:pt x="1121" y="792"/>
                    </a:lnTo>
                    <a:lnTo>
                      <a:pt x="1103" y="807"/>
                    </a:lnTo>
                    <a:lnTo>
                      <a:pt x="1083" y="824"/>
                    </a:lnTo>
                    <a:lnTo>
                      <a:pt x="1060" y="843"/>
                    </a:lnTo>
                    <a:lnTo>
                      <a:pt x="1035" y="862"/>
                    </a:lnTo>
                    <a:lnTo>
                      <a:pt x="1008" y="883"/>
                    </a:lnTo>
                    <a:lnTo>
                      <a:pt x="976" y="904"/>
                    </a:lnTo>
                    <a:lnTo>
                      <a:pt x="942" y="927"/>
                    </a:lnTo>
                    <a:lnTo>
                      <a:pt x="905" y="950"/>
                    </a:lnTo>
                    <a:lnTo>
                      <a:pt x="865" y="974"/>
                    </a:lnTo>
                    <a:lnTo>
                      <a:pt x="821" y="999"/>
                    </a:lnTo>
                    <a:lnTo>
                      <a:pt x="774" y="1023"/>
                    </a:lnTo>
                    <a:lnTo>
                      <a:pt x="724" y="1049"/>
                    </a:lnTo>
                    <a:lnTo>
                      <a:pt x="669" y="1075"/>
                    </a:lnTo>
                    <a:lnTo>
                      <a:pt x="612" y="1100"/>
                    </a:lnTo>
                    <a:lnTo>
                      <a:pt x="597" y="1106"/>
                    </a:lnTo>
                    <a:lnTo>
                      <a:pt x="582" y="1111"/>
                    </a:lnTo>
                    <a:lnTo>
                      <a:pt x="568" y="1114"/>
                    </a:lnTo>
                    <a:lnTo>
                      <a:pt x="555" y="1117"/>
                    </a:lnTo>
                    <a:lnTo>
                      <a:pt x="540" y="1118"/>
                    </a:lnTo>
                    <a:lnTo>
                      <a:pt x="527" y="1118"/>
                    </a:lnTo>
                    <a:lnTo>
                      <a:pt x="513" y="1118"/>
                    </a:lnTo>
                    <a:lnTo>
                      <a:pt x="500" y="1116"/>
                    </a:lnTo>
                    <a:lnTo>
                      <a:pt x="487" y="1113"/>
                    </a:lnTo>
                    <a:lnTo>
                      <a:pt x="474" y="1109"/>
                    </a:lnTo>
                    <a:lnTo>
                      <a:pt x="462" y="1103"/>
                    </a:lnTo>
                    <a:lnTo>
                      <a:pt x="449" y="1097"/>
                    </a:lnTo>
                    <a:lnTo>
                      <a:pt x="436" y="1090"/>
                    </a:lnTo>
                    <a:lnTo>
                      <a:pt x="424" y="1081"/>
                    </a:lnTo>
                    <a:lnTo>
                      <a:pt x="411" y="1072"/>
                    </a:lnTo>
                    <a:lnTo>
                      <a:pt x="398" y="1060"/>
                    </a:lnTo>
                    <a:lnTo>
                      <a:pt x="385" y="1048"/>
                    </a:lnTo>
                    <a:lnTo>
                      <a:pt x="372" y="1034"/>
                    </a:lnTo>
                    <a:lnTo>
                      <a:pt x="360" y="1019"/>
                    </a:lnTo>
                    <a:lnTo>
                      <a:pt x="348" y="1004"/>
                    </a:lnTo>
                    <a:lnTo>
                      <a:pt x="336" y="988"/>
                    </a:lnTo>
                    <a:lnTo>
                      <a:pt x="325" y="972"/>
                    </a:lnTo>
                    <a:lnTo>
                      <a:pt x="315" y="955"/>
                    </a:lnTo>
                    <a:lnTo>
                      <a:pt x="304" y="937"/>
                    </a:lnTo>
                    <a:lnTo>
                      <a:pt x="295" y="919"/>
                    </a:lnTo>
                    <a:lnTo>
                      <a:pt x="285" y="900"/>
                    </a:lnTo>
                    <a:lnTo>
                      <a:pt x="277" y="882"/>
                    </a:lnTo>
                    <a:lnTo>
                      <a:pt x="268" y="863"/>
                    </a:lnTo>
                    <a:lnTo>
                      <a:pt x="253" y="824"/>
                    </a:lnTo>
                    <a:lnTo>
                      <a:pt x="239" y="785"/>
                    </a:lnTo>
                    <a:lnTo>
                      <a:pt x="226" y="747"/>
                    </a:lnTo>
                    <a:lnTo>
                      <a:pt x="217" y="709"/>
                    </a:lnTo>
                    <a:lnTo>
                      <a:pt x="207" y="672"/>
                    </a:lnTo>
                    <a:lnTo>
                      <a:pt x="200" y="636"/>
                    </a:lnTo>
                    <a:lnTo>
                      <a:pt x="195" y="603"/>
                    </a:lnTo>
                    <a:lnTo>
                      <a:pt x="190" y="573"/>
                    </a:lnTo>
                    <a:lnTo>
                      <a:pt x="188" y="545"/>
                    </a:lnTo>
                    <a:lnTo>
                      <a:pt x="187" y="521"/>
                    </a:lnTo>
                    <a:lnTo>
                      <a:pt x="248" y="529"/>
                    </a:lnTo>
                    <a:lnTo>
                      <a:pt x="320" y="538"/>
                    </a:lnTo>
                    <a:lnTo>
                      <a:pt x="358" y="542"/>
                    </a:lnTo>
                    <a:lnTo>
                      <a:pt x="397" y="545"/>
                    </a:lnTo>
                    <a:lnTo>
                      <a:pt x="436" y="547"/>
                    </a:lnTo>
                    <a:lnTo>
                      <a:pt x="474" y="549"/>
                    </a:lnTo>
                    <a:lnTo>
                      <a:pt x="512" y="550"/>
                    </a:lnTo>
                    <a:lnTo>
                      <a:pt x="548" y="549"/>
                    </a:lnTo>
                    <a:lnTo>
                      <a:pt x="582" y="548"/>
                    </a:lnTo>
                    <a:lnTo>
                      <a:pt x="613" y="545"/>
                    </a:lnTo>
                    <a:lnTo>
                      <a:pt x="626" y="543"/>
                    </a:lnTo>
                    <a:lnTo>
                      <a:pt x="640" y="540"/>
                    </a:lnTo>
                    <a:lnTo>
                      <a:pt x="652" y="537"/>
                    </a:lnTo>
                    <a:lnTo>
                      <a:pt x="663" y="533"/>
                    </a:lnTo>
                    <a:lnTo>
                      <a:pt x="673" y="529"/>
                    </a:lnTo>
                    <a:lnTo>
                      <a:pt x="681" y="525"/>
                    </a:lnTo>
                    <a:lnTo>
                      <a:pt x="689" y="520"/>
                    </a:lnTo>
                    <a:lnTo>
                      <a:pt x="695" y="513"/>
                    </a:lnTo>
                    <a:lnTo>
                      <a:pt x="732" y="471"/>
                    </a:lnTo>
                    <a:lnTo>
                      <a:pt x="711" y="418"/>
                    </a:lnTo>
                    <a:lnTo>
                      <a:pt x="707" y="408"/>
                    </a:lnTo>
                    <a:lnTo>
                      <a:pt x="701" y="399"/>
                    </a:lnTo>
                    <a:lnTo>
                      <a:pt x="696" y="392"/>
                    </a:lnTo>
                    <a:lnTo>
                      <a:pt x="690" y="385"/>
                    </a:lnTo>
                    <a:lnTo>
                      <a:pt x="683" y="379"/>
                    </a:lnTo>
                    <a:lnTo>
                      <a:pt x="675" y="374"/>
                    </a:lnTo>
                    <a:lnTo>
                      <a:pt x="667" y="370"/>
                    </a:lnTo>
                    <a:lnTo>
                      <a:pt x="658" y="366"/>
                    </a:lnTo>
                    <a:lnTo>
                      <a:pt x="648" y="364"/>
                    </a:lnTo>
                    <a:lnTo>
                      <a:pt x="636" y="360"/>
                    </a:lnTo>
                    <a:lnTo>
                      <a:pt x="624" y="358"/>
                    </a:lnTo>
                    <a:lnTo>
                      <a:pt x="611" y="356"/>
                    </a:lnTo>
                    <a:lnTo>
                      <a:pt x="581" y="353"/>
                    </a:lnTo>
                    <a:lnTo>
                      <a:pt x="545" y="350"/>
                    </a:lnTo>
                    <a:lnTo>
                      <a:pt x="523" y="347"/>
                    </a:lnTo>
                    <a:lnTo>
                      <a:pt x="505" y="343"/>
                    </a:lnTo>
                    <a:lnTo>
                      <a:pt x="491" y="340"/>
                    </a:lnTo>
                    <a:lnTo>
                      <a:pt x="482" y="336"/>
                    </a:lnTo>
                    <a:lnTo>
                      <a:pt x="485" y="330"/>
                    </a:lnTo>
                    <a:lnTo>
                      <a:pt x="490" y="323"/>
                    </a:lnTo>
                    <a:lnTo>
                      <a:pt x="497" y="316"/>
                    </a:lnTo>
                    <a:lnTo>
                      <a:pt x="503" y="309"/>
                    </a:lnTo>
                    <a:lnTo>
                      <a:pt x="511" y="301"/>
                    </a:lnTo>
                    <a:lnTo>
                      <a:pt x="520" y="293"/>
                    </a:lnTo>
                    <a:lnTo>
                      <a:pt x="530" y="285"/>
                    </a:lnTo>
                    <a:lnTo>
                      <a:pt x="541" y="278"/>
                    </a:lnTo>
                    <a:lnTo>
                      <a:pt x="551" y="271"/>
                    </a:lnTo>
                    <a:lnTo>
                      <a:pt x="564" y="263"/>
                    </a:lnTo>
                    <a:lnTo>
                      <a:pt x="576" y="256"/>
                    </a:lnTo>
                    <a:lnTo>
                      <a:pt x="589" y="251"/>
                    </a:lnTo>
                    <a:lnTo>
                      <a:pt x="603" y="244"/>
                    </a:lnTo>
                    <a:lnTo>
                      <a:pt x="617" y="240"/>
                    </a:lnTo>
                    <a:lnTo>
                      <a:pt x="632" y="236"/>
                    </a:lnTo>
                    <a:lnTo>
                      <a:pt x="646" y="233"/>
                    </a:lnTo>
                    <a:close/>
                    <a:moveTo>
                      <a:pt x="115" y="510"/>
                    </a:moveTo>
                    <a:lnTo>
                      <a:pt x="113" y="509"/>
                    </a:lnTo>
                    <a:lnTo>
                      <a:pt x="110" y="509"/>
                    </a:lnTo>
                    <a:lnTo>
                      <a:pt x="112" y="509"/>
                    </a:lnTo>
                    <a:lnTo>
                      <a:pt x="115" y="510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5328347" y="4155693"/>
                <a:ext cx="329936" cy="524626"/>
              </a:xfrm>
              <a:custGeom>
                <a:avLst/>
                <a:gdLst>
                  <a:gd name="T0" fmla="*/ 613 w 633"/>
                  <a:gd name="T1" fmla="*/ 403 h 898"/>
                  <a:gd name="T2" fmla="*/ 625 w 633"/>
                  <a:gd name="T3" fmla="*/ 470 h 898"/>
                  <a:gd name="T4" fmla="*/ 633 w 633"/>
                  <a:gd name="T5" fmla="*/ 536 h 898"/>
                  <a:gd name="T6" fmla="*/ 632 w 633"/>
                  <a:gd name="T7" fmla="*/ 599 h 898"/>
                  <a:gd name="T8" fmla="*/ 625 w 633"/>
                  <a:gd name="T9" fmla="*/ 658 h 898"/>
                  <a:gd name="T10" fmla="*/ 612 w 633"/>
                  <a:gd name="T11" fmla="*/ 713 h 898"/>
                  <a:gd name="T12" fmla="*/ 593 w 633"/>
                  <a:gd name="T13" fmla="*/ 762 h 898"/>
                  <a:gd name="T14" fmla="*/ 567 w 633"/>
                  <a:gd name="T15" fmla="*/ 805 h 898"/>
                  <a:gd name="T16" fmla="*/ 537 w 633"/>
                  <a:gd name="T17" fmla="*/ 841 h 898"/>
                  <a:gd name="T18" fmla="*/ 501 w 633"/>
                  <a:gd name="T19" fmla="*/ 870 h 898"/>
                  <a:gd name="T20" fmla="*/ 460 w 633"/>
                  <a:gd name="T21" fmla="*/ 889 h 898"/>
                  <a:gd name="T22" fmla="*/ 414 w 633"/>
                  <a:gd name="T23" fmla="*/ 897 h 898"/>
                  <a:gd name="T24" fmla="*/ 369 w 633"/>
                  <a:gd name="T25" fmla="*/ 896 h 898"/>
                  <a:gd name="T26" fmla="*/ 322 w 633"/>
                  <a:gd name="T27" fmla="*/ 885 h 898"/>
                  <a:gd name="T28" fmla="*/ 277 w 633"/>
                  <a:gd name="T29" fmla="*/ 865 h 898"/>
                  <a:gd name="T30" fmla="*/ 233 w 633"/>
                  <a:gd name="T31" fmla="*/ 836 h 898"/>
                  <a:gd name="T32" fmla="*/ 189 w 633"/>
                  <a:gd name="T33" fmla="*/ 799 h 898"/>
                  <a:gd name="T34" fmla="*/ 149 w 633"/>
                  <a:gd name="T35" fmla="*/ 755 h 898"/>
                  <a:gd name="T36" fmla="*/ 112 w 633"/>
                  <a:gd name="T37" fmla="*/ 704 h 898"/>
                  <a:gd name="T38" fmla="*/ 78 w 633"/>
                  <a:gd name="T39" fmla="*/ 647 h 898"/>
                  <a:gd name="T40" fmla="*/ 50 w 633"/>
                  <a:gd name="T41" fmla="*/ 585 h 898"/>
                  <a:gd name="T42" fmla="*/ 28 w 633"/>
                  <a:gd name="T43" fmla="*/ 517 h 898"/>
                  <a:gd name="T44" fmla="*/ 12 w 633"/>
                  <a:gd name="T45" fmla="*/ 450 h 898"/>
                  <a:gd name="T46" fmla="*/ 2 w 633"/>
                  <a:gd name="T47" fmla="*/ 383 h 898"/>
                  <a:gd name="T48" fmla="*/ 0 w 633"/>
                  <a:gd name="T49" fmla="*/ 320 h 898"/>
                  <a:gd name="T50" fmla="*/ 6 w 633"/>
                  <a:gd name="T51" fmla="*/ 259 h 898"/>
                  <a:gd name="T52" fmla="*/ 16 w 633"/>
                  <a:gd name="T53" fmla="*/ 203 h 898"/>
                  <a:gd name="T54" fmla="*/ 34 w 633"/>
                  <a:gd name="T55" fmla="*/ 151 h 898"/>
                  <a:gd name="T56" fmla="*/ 57 w 633"/>
                  <a:gd name="T57" fmla="*/ 106 h 898"/>
                  <a:gd name="T58" fmla="*/ 86 w 633"/>
                  <a:gd name="T59" fmla="*/ 68 h 898"/>
                  <a:gd name="T60" fmla="*/ 121 w 633"/>
                  <a:gd name="T61" fmla="*/ 36 h 898"/>
                  <a:gd name="T62" fmla="*/ 160 w 633"/>
                  <a:gd name="T63" fmla="*/ 15 h 898"/>
                  <a:gd name="T64" fmla="*/ 204 w 633"/>
                  <a:gd name="T65" fmla="*/ 2 h 898"/>
                  <a:gd name="T66" fmla="*/ 249 w 633"/>
                  <a:gd name="T67" fmla="*/ 0 h 898"/>
                  <a:gd name="T68" fmla="*/ 296 w 633"/>
                  <a:gd name="T69" fmla="*/ 9 h 898"/>
                  <a:gd name="T70" fmla="*/ 341 w 633"/>
                  <a:gd name="T71" fmla="*/ 25 h 898"/>
                  <a:gd name="T72" fmla="*/ 387 w 633"/>
                  <a:gd name="T73" fmla="*/ 52 h 898"/>
                  <a:gd name="T74" fmla="*/ 430 w 633"/>
                  <a:gd name="T75" fmla="*/ 86 h 898"/>
                  <a:gd name="T76" fmla="*/ 471 w 633"/>
                  <a:gd name="T77" fmla="*/ 127 h 898"/>
                  <a:gd name="T78" fmla="*/ 509 w 633"/>
                  <a:gd name="T79" fmla="*/ 176 h 898"/>
                  <a:gd name="T80" fmla="*/ 544 w 633"/>
                  <a:gd name="T81" fmla="*/ 231 h 898"/>
                  <a:gd name="T82" fmla="*/ 574 w 633"/>
                  <a:gd name="T83" fmla="*/ 291 h 898"/>
                  <a:gd name="T84" fmla="*/ 599 w 633"/>
                  <a:gd name="T85" fmla="*/ 357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3" h="898">
                    <a:moveTo>
                      <a:pt x="599" y="357"/>
                    </a:moveTo>
                    <a:lnTo>
                      <a:pt x="606" y="380"/>
                    </a:lnTo>
                    <a:lnTo>
                      <a:pt x="613" y="403"/>
                    </a:lnTo>
                    <a:lnTo>
                      <a:pt x="618" y="425"/>
                    </a:lnTo>
                    <a:lnTo>
                      <a:pt x="622" y="448"/>
                    </a:lnTo>
                    <a:lnTo>
                      <a:pt x="625" y="470"/>
                    </a:lnTo>
                    <a:lnTo>
                      <a:pt x="629" y="492"/>
                    </a:lnTo>
                    <a:lnTo>
                      <a:pt x="631" y="514"/>
                    </a:lnTo>
                    <a:lnTo>
                      <a:pt x="633" y="536"/>
                    </a:lnTo>
                    <a:lnTo>
                      <a:pt x="633" y="557"/>
                    </a:lnTo>
                    <a:lnTo>
                      <a:pt x="633" y="579"/>
                    </a:lnTo>
                    <a:lnTo>
                      <a:pt x="632" y="599"/>
                    </a:lnTo>
                    <a:lnTo>
                      <a:pt x="631" y="619"/>
                    </a:lnTo>
                    <a:lnTo>
                      <a:pt x="629" y="639"/>
                    </a:lnTo>
                    <a:lnTo>
                      <a:pt x="625" y="658"/>
                    </a:lnTo>
                    <a:lnTo>
                      <a:pt x="621" y="677"/>
                    </a:lnTo>
                    <a:lnTo>
                      <a:pt x="617" y="695"/>
                    </a:lnTo>
                    <a:lnTo>
                      <a:pt x="612" y="713"/>
                    </a:lnTo>
                    <a:lnTo>
                      <a:pt x="606" y="731"/>
                    </a:lnTo>
                    <a:lnTo>
                      <a:pt x="600" y="746"/>
                    </a:lnTo>
                    <a:lnTo>
                      <a:pt x="593" y="762"/>
                    </a:lnTo>
                    <a:lnTo>
                      <a:pt x="585" y="778"/>
                    </a:lnTo>
                    <a:lnTo>
                      <a:pt x="577" y="792"/>
                    </a:lnTo>
                    <a:lnTo>
                      <a:pt x="567" y="805"/>
                    </a:lnTo>
                    <a:lnTo>
                      <a:pt x="558" y="818"/>
                    </a:lnTo>
                    <a:lnTo>
                      <a:pt x="547" y="831"/>
                    </a:lnTo>
                    <a:lnTo>
                      <a:pt x="537" y="841"/>
                    </a:lnTo>
                    <a:lnTo>
                      <a:pt x="525" y="852"/>
                    </a:lnTo>
                    <a:lnTo>
                      <a:pt x="513" y="861"/>
                    </a:lnTo>
                    <a:lnTo>
                      <a:pt x="501" y="870"/>
                    </a:lnTo>
                    <a:lnTo>
                      <a:pt x="487" y="877"/>
                    </a:lnTo>
                    <a:lnTo>
                      <a:pt x="473" y="884"/>
                    </a:lnTo>
                    <a:lnTo>
                      <a:pt x="460" y="889"/>
                    </a:lnTo>
                    <a:lnTo>
                      <a:pt x="445" y="893"/>
                    </a:lnTo>
                    <a:lnTo>
                      <a:pt x="430" y="895"/>
                    </a:lnTo>
                    <a:lnTo>
                      <a:pt x="414" y="897"/>
                    </a:lnTo>
                    <a:lnTo>
                      <a:pt x="399" y="898"/>
                    </a:lnTo>
                    <a:lnTo>
                      <a:pt x="384" y="897"/>
                    </a:lnTo>
                    <a:lnTo>
                      <a:pt x="369" y="896"/>
                    </a:lnTo>
                    <a:lnTo>
                      <a:pt x="353" y="893"/>
                    </a:lnTo>
                    <a:lnTo>
                      <a:pt x="338" y="890"/>
                    </a:lnTo>
                    <a:lnTo>
                      <a:pt x="322" y="885"/>
                    </a:lnTo>
                    <a:lnTo>
                      <a:pt x="308" y="879"/>
                    </a:lnTo>
                    <a:lnTo>
                      <a:pt x="292" y="872"/>
                    </a:lnTo>
                    <a:lnTo>
                      <a:pt x="277" y="865"/>
                    </a:lnTo>
                    <a:lnTo>
                      <a:pt x="262" y="856"/>
                    </a:lnTo>
                    <a:lnTo>
                      <a:pt x="247" y="847"/>
                    </a:lnTo>
                    <a:lnTo>
                      <a:pt x="233" y="836"/>
                    </a:lnTo>
                    <a:lnTo>
                      <a:pt x="218" y="824"/>
                    </a:lnTo>
                    <a:lnTo>
                      <a:pt x="203" y="812"/>
                    </a:lnTo>
                    <a:lnTo>
                      <a:pt x="189" y="799"/>
                    </a:lnTo>
                    <a:lnTo>
                      <a:pt x="176" y="785"/>
                    </a:lnTo>
                    <a:lnTo>
                      <a:pt x="162" y="771"/>
                    </a:lnTo>
                    <a:lnTo>
                      <a:pt x="149" y="755"/>
                    </a:lnTo>
                    <a:lnTo>
                      <a:pt x="136" y="739"/>
                    </a:lnTo>
                    <a:lnTo>
                      <a:pt x="124" y="722"/>
                    </a:lnTo>
                    <a:lnTo>
                      <a:pt x="112" y="704"/>
                    </a:lnTo>
                    <a:lnTo>
                      <a:pt x="101" y="686"/>
                    </a:lnTo>
                    <a:lnTo>
                      <a:pt x="89" y="667"/>
                    </a:lnTo>
                    <a:lnTo>
                      <a:pt x="78" y="647"/>
                    </a:lnTo>
                    <a:lnTo>
                      <a:pt x="69" y="627"/>
                    </a:lnTo>
                    <a:lnTo>
                      <a:pt x="59" y="606"/>
                    </a:lnTo>
                    <a:lnTo>
                      <a:pt x="50" y="585"/>
                    </a:lnTo>
                    <a:lnTo>
                      <a:pt x="43" y="563"/>
                    </a:lnTo>
                    <a:lnTo>
                      <a:pt x="34" y="541"/>
                    </a:lnTo>
                    <a:lnTo>
                      <a:pt x="28" y="517"/>
                    </a:lnTo>
                    <a:lnTo>
                      <a:pt x="21" y="495"/>
                    </a:lnTo>
                    <a:lnTo>
                      <a:pt x="16" y="472"/>
                    </a:lnTo>
                    <a:lnTo>
                      <a:pt x="12" y="450"/>
                    </a:lnTo>
                    <a:lnTo>
                      <a:pt x="8" y="428"/>
                    </a:lnTo>
                    <a:lnTo>
                      <a:pt x="4" y="405"/>
                    </a:lnTo>
                    <a:lnTo>
                      <a:pt x="2" y="383"/>
                    </a:lnTo>
                    <a:lnTo>
                      <a:pt x="1" y="362"/>
                    </a:lnTo>
                    <a:lnTo>
                      <a:pt x="0" y="341"/>
                    </a:lnTo>
                    <a:lnTo>
                      <a:pt x="0" y="320"/>
                    </a:lnTo>
                    <a:lnTo>
                      <a:pt x="1" y="299"/>
                    </a:lnTo>
                    <a:lnTo>
                      <a:pt x="3" y="279"/>
                    </a:lnTo>
                    <a:lnTo>
                      <a:pt x="6" y="259"/>
                    </a:lnTo>
                    <a:lnTo>
                      <a:pt x="9" y="240"/>
                    </a:lnTo>
                    <a:lnTo>
                      <a:pt x="12" y="221"/>
                    </a:lnTo>
                    <a:lnTo>
                      <a:pt x="16" y="203"/>
                    </a:lnTo>
                    <a:lnTo>
                      <a:pt x="21" y="185"/>
                    </a:lnTo>
                    <a:lnTo>
                      <a:pt x="27" y="168"/>
                    </a:lnTo>
                    <a:lnTo>
                      <a:pt x="34" y="151"/>
                    </a:lnTo>
                    <a:lnTo>
                      <a:pt x="40" y="135"/>
                    </a:lnTo>
                    <a:lnTo>
                      <a:pt x="49" y="120"/>
                    </a:lnTo>
                    <a:lnTo>
                      <a:pt x="57" y="106"/>
                    </a:lnTo>
                    <a:lnTo>
                      <a:pt x="66" y="92"/>
                    </a:lnTo>
                    <a:lnTo>
                      <a:pt x="75" y="79"/>
                    </a:lnTo>
                    <a:lnTo>
                      <a:pt x="86" y="68"/>
                    </a:lnTo>
                    <a:lnTo>
                      <a:pt x="96" y="56"/>
                    </a:lnTo>
                    <a:lnTo>
                      <a:pt x="108" y="45"/>
                    </a:lnTo>
                    <a:lnTo>
                      <a:pt x="121" y="36"/>
                    </a:lnTo>
                    <a:lnTo>
                      <a:pt x="133" y="29"/>
                    </a:lnTo>
                    <a:lnTo>
                      <a:pt x="146" y="21"/>
                    </a:lnTo>
                    <a:lnTo>
                      <a:pt x="160" y="15"/>
                    </a:lnTo>
                    <a:lnTo>
                      <a:pt x="175" y="10"/>
                    </a:lnTo>
                    <a:lnTo>
                      <a:pt x="189" y="5"/>
                    </a:lnTo>
                    <a:lnTo>
                      <a:pt x="204" y="2"/>
                    </a:lnTo>
                    <a:lnTo>
                      <a:pt x="219" y="0"/>
                    </a:lnTo>
                    <a:lnTo>
                      <a:pt x="234" y="0"/>
                    </a:lnTo>
                    <a:lnTo>
                      <a:pt x="249" y="0"/>
                    </a:lnTo>
                    <a:lnTo>
                      <a:pt x="264" y="2"/>
                    </a:lnTo>
                    <a:lnTo>
                      <a:pt x="280" y="4"/>
                    </a:lnTo>
                    <a:lnTo>
                      <a:pt x="296" y="9"/>
                    </a:lnTo>
                    <a:lnTo>
                      <a:pt x="311" y="13"/>
                    </a:lnTo>
                    <a:lnTo>
                      <a:pt x="327" y="19"/>
                    </a:lnTo>
                    <a:lnTo>
                      <a:pt x="341" y="25"/>
                    </a:lnTo>
                    <a:lnTo>
                      <a:pt x="356" y="33"/>
                    </a:lnTo>
                    <a:lnTo>
                      <a:pt x="372" y="42"/>
                    </a:lnTo>
                    <a:lnTo>
                      <a:pt x="387" y="52"/>
                    </a:lnTo>
                    <a:lnTo>
                      <a:pt x="402" y="62"/>
                    </a:lnTo>
                    <a:lnTo>
                      <a:pt x="415" y="73"/>
                    </a:lnTo>
                    <a:lnTo>
                      <a:pt x="430" y="86"/>
                    </a:lnTo>
                    <a:lnTo>
                      <a:pt x="444" y="98"/>
                    </a:lnTo>
                    <a:lnTo>
                      <a:pt x="457" y="113"/>
                    </a:lnTo>
                    <a:lnTo>
                      <a:pt x="471" y="127"/>
                    </a:lnTo>
                    <a:lnTo>
                      <a:pt x="484" y="143"/>
                    </a:lnTo>
                    <a:lnTo>
                      <a:pt x="498" y="158"/>
                    </a:lnTo>
                    <a:lnTo>
                      <a:pt x="509" y="176"/>
                    </a:lnTo>
                    <a:lnTo>
                      <a:pt x="522" y="193"/>
                    </a:lnTo>
                    <a:lnTo>
                      <a:pt x="532" y="212"/>
                    </a:lnTo>
                    <a:lnTo>
                      <a:pt x="544" y="231"/>
                    </a:lnTo>
                    <a:lnTo>
                      <a:pt x="555" y="250"/>
                    </a:lnTo>
                    <a:lnTo>
                      <a:pt x="565" y="270"/>
                    </a:lnTo>
                    <a:lnTo>
                      <a:pt x="574" y="291"/>
                    </a:lnTo>
                    <a:lnTo>
                      <a:pt x="583" y="313"/>
                    </a:lnTo>
                    <a:lnTo>
                      <a:pt x="592" y="335"/>
                    </a:lnTo>
                    <a:lnTo>
                      <a:pt x="599" y="357"/>
                    </a:lnTo>
                    <a:close/>
                  </a:path>
                </a:pathLst>
              </a:custGeom>
              <a:solidFill>
                <a:srgbClr val="F6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281584" y="4100005"/>
                <a:ext cx="426057" cy="636000"/>
              </a:xfrm>
              <a:custGeom>
                <a:avLst/>
                <a:gdLst>
                  <a:gd name="T0" fmla="*/ 196 w 818"/>
                  <a:gd name="T1" fmla="*/ 32 h 1083"/>
                  <a:gd name="T2" fmla="*/ 144 w 818"/>
                  <a:gd name="T3" fmla="*/ 65 h 1083"/>
                  <a:gd name="T4" fmla="*/ 100 w 818"/>
                  <a:gd name="T5" fmla="*/ 109 h 1083"/>
                  <a:gd name="T6" fmla="*/ 63 w 818"/>
                  <a:gd name="T7" fmla="*/ 164 h 1083"/>
                  <a:gd name="T8" fmla="*/ 24 w 818"/>
                  <a:gd name="T9" fmla="*/ 257 h 1083"/>
                  <a:gd name="T10" fmla="*/ 3 w 818"/>
                  <a:gd name="T11" fmla="*/ 373 h 1083"/>
                  <a:gd name="T12" fmla="*/ 4 w 818"/>
                  <a:gd name="T13" fmla="*/ 499 h 1083"/>
                  <a:gd name="T14" fmla="*/ 29 w 818"/>
                  <a:gd name="T15" fmla="*/ 629 h 1083"/>
                  <a:gd name="T16" fmla="*/ 75 w 818"/>
                  <a:gd name="T17" fmla="*/ 756 h 1083"/>
                  <a:gd name="T18" fmla="*/ 141 w 818"/>
                  <a:gd name="T19" fmla="*/ 868 h 1083"/>
                  <a:gd name="T20" fmla="*/ 220 w 818"/>
                  <a:gd name="T21" fmla="*/ 961 h 1083"/>
                  <a:gd name="T22" fmla="*/ 311 w 818"/>
                  <a:gd name="T23" fmla="*/ 1030 h 1083"/>
                  <a:gd name="T24" fmla="*/ 381 w 818"/>
                  <a:gd name="T25" fmla="*/ 1064 h 1083"/>
                  <a:gd name="T26" fmla="*/ 443 w 818"/>
                  <a:gd name="T27" fmla="*/ 1080 h 1083"/>
                  <a:gd name="T28" fmla="*/ 505 w 818"/>
                  <a:gd name="T29" fmla="*/ 1083 h 1083"/>
                  <a:gd name="T30" fmla="*/ 565 w 818"/>
                  <a:gd name="T31" fmla="*/ 1074 h 1083"/>
                  <a:gd name="T32" fmla="*/ 622 w 818"/>
                  <a:gd name="T33" fmla="*/ 1053 h 1083"/>
                  <a:gd name="T34" fmla="*/ 673 w 818"/>
                  <a:gd name="T35" fmla="*/ 1019 h 1083"/>
                  <a:gd name="T36" fmla="*/ 718 w 818"/>
                  <a:gd name="T37" fmla="*/ 974 h 1083"/>
                  <a:gd name="T38" fmla="*/ 755 w 818"/>
                  <a:gd name="T39" fmla="*/ 921 h 1083"/>
                  <a:gd name="T40" fmla="*/ 785 w 818"/>
                  <a:gd name="T41" fmla="*/ 856 h 1083"/>
                  <a:gd name="T42" fmla="*/ 805 w 818"/>
                  <a:gd name="T43" fmla="*/ 787 h 1083"/>
                  <a:gd name="T44" fmla="*/ 816 w 818"/>
                  <a:gd name="T45" fmla="*/ 706 h 1083"/>
                  <a:gd name="T46" fmla="*/ 817 w 818"/>
                  <a:gd name="T47" fmla="*/ 622 h 1083"/>
                  <a:gd name="T48" fmla="*/ 806 w 818"/>
                  <a:gd name="T49" fmla="*/ 533 h 1083"/>
                  <a:gd name="T50" fmla="*/ 786 w 818"/>
                  <a:gd name="T51" fmla="*/ 445 h 1083"/>
                  <a:gd name="T52" fmla="*/ 742 w 818"/>
                  <a:gd name="T53" fmla="*/ 328 h 1083"/>
                  <a:gd name="T54" fmla="*/ 677 w 818"/>
                  <a:gd name="T55" fmla="*/ 216 h 1083"/>
                  <a:gd name="T56" fmla="*/ 598 w 818"/>
                  <a:gd name="T57" fmla="*/ 123 h 1083"/>
                  <a:gd name="T58" fmla="*/ 507 w 818"/>
                  <a:gd name="T59" fmla="*/ 53 h 1083"/>
                  <a:gd name="T60" fmla="*/ 437 w 818"/>
                  <a:gd name="T61" fmla="*/ 19 h 1083"/>
                  <a:gd name="T62" fmla="*/ 374 w 818"/>
                  <a:gd name="T63" fmla="*/ 3 h 1083"/>
                  <a:gd name="T64" fmla="*/ 313 w 818"/>
                  <a:gd name="T65" fmla="*/ 0 h 1083"/>
                  <a:gd name="T66" fmla="*/ 253 w 818"/>
                  <a:gd name="T67" fmla="*/ 10 h 1083"/>
                  <a:gd name="T68" fmla="*/ 387 w 818"/>
                  <a:gd name="T69" fmla="*/ 860 h 1083"/>
                  <a:gd name="T70" fmla="*/ 328 w 818"/>
                  <a:gd name="T71" fmla="*/ 807 h 1083"/>
                  <a:gd name="T72" fmla="*/ 275 w 818"/>
                  <a:gd name="T73" fmla="*/ 736 h 1083"/>
                  <a:gd name="T74" fmla="*/ 232 w 818"/>
                  <a:gd name="T75" fmla="*/ 650 h 1083"/>
                  <a:gd name="T76" fmla="*/ 201 w 818"/>
                  <a:gd name="T77" fmla="*/ 558 h 1083"/>
                  <a:gd name="T78" fmla="*/ 186 w 818"/>
                  <a:gd name="T79" fmla="*/ 464 h 1083"/>
                  <a:gd name="T80" fmla="*/ 187 w 818"/>
                  <a:gd name="T81" fmla="*/ 375 h 1083"/>
                  <a:gd name="T82" fmla="*/ 204 w 818"/>
                  <a:gd name="T83" fmla="*/ 297 h 1083"/>
                  <a:gd name="T84" fmla="*/ 235 w 818"/>
                  <a:gd name="T85" fmla="*/ 237 h 1083"/>
                  <a:gd name="T86" fmla="*/ 273 w 818"/>
                  <a:gd name="T87" fmla="*/ 201 h 1083"/>
                  <a:gd name="T88" fmla="*/ 318 w 818"/>
                  <a:gd name="T89" fmla="*/ 185 h 1083"/>
                  <a:gd name="T90" fmla="*/ 371 w 818"/>
                  <a:gd name="T91" fmla="*/ 192 h 1083"/>
                  <a:gd name="T92" fmla="*/ 430 w 818"/>
                  <a:gd name="T93" fmla="*/ 224 h 1083"/>
                  <a:gd name="T94" fmla="*/ 490 w 818"/>
                  <a:gd name="T95" fmla="*/ 278 h 1083"/>
                  <a:gd name="T96" fmla="*/ 543 w 818"/>
                  <a:gd name="T97" fmla="*/ 349 h 1083"/>
                  <a:gd name="T98" fmla="*/ 586 w 818"/>
                  <a:gd name="T99" fmla="*/ 433 h 1083"/>
                  <a:gd name="T100" fmla="*/ 616 w 818"/>
                  <a:gd name="T101" fmla="*/ 526 h 1083"/>
                  <a:gd name="T102" fmla="*/ 631 w 818"/>
                  <a:gd name="T103" fmla="*/ 620 h 1083"/>
                  <a:gd name="T104" fmla="*/ 630 w 818"/>
                  <a:gd name="T105" fmla="*/ 708 h 1083"/>
                  <a:gd name="T106" fmla="*/ 613 w 818"/>
                  <a:gd name="T107" fmla="*/ 787 h 1083"/>
                  <a:gd name="T108" fmla="*/ 583 w 818"/>
                  <a:gd name="T109" fmla="*/ 847 h 1083"/>
                  <a:gd name="T110" fmla="*/ 545 w 818"/>
                  <a:gd name="T111" fmla="*/ 884 h 1083"/>
                  <a:gd name="T112" fmla="*/ 499 w 818"/>
                  <a:gd name="T113" fmla="*/ 898 h 1083"/>
                  <a:gd name="T114" fmla="*/ 447 w 818"/>
                  <a:gd name="T115" fmla="*/ 891 h 1083"/>
                  <a:gd name="T116" fmla="*/ 419 w 818"/>
                  <a:gd name="T117" fmla="*/ 879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8" h="1083">
                    <a:moveTo>
                      <a:pt x="238" y="14"/>
                    </a:moveTo>
                    <a:lnTo>
                      <a:pt x="223" y="19"/>
                    </a:lnTo>
                    <a:lnTo>
                      <a:pt x="209" y="26"/>
                    </a:lnTo>
                    <a:lnTo>
                      <a:pt x="196" y="32"/>
                    </a:lnTo>
                    <a:lnTo>
                      <a:pt x="182" y="39"/>
                    </a:lnTo>
                    <a:lnTo>
                      <a:pt x="169" y="47"/>
                    </a:lnTo>
                    <a:lnTo>
                      <a:pt x="157" y="55"/>
                    </a:lnTo>
                    <a:lnTo>
                      <a:pt x="144" y="65"/>
                    </a:lnTo>
                    <a:lnTo>
                      <a:pt x="132" y="75"/>
                    </a:lnTo>
                    <a:lnTo>
                      <a:pt x="121" y="86"/>
                    </a:lnTo>
                    <a:lnTo>
                      <a:pt x="110" y="97"/>
                    </a:lnTo>
                    <a:lnTo>
                      <a:pt x="100" y="109"/>
                    </a:lnTo>
                    <a:lnTo>
                      <a:pt x="89" y="122"/>
                    </a:lnTo>
                    <a:lnTo>
                      <a:pt x="80" y="135"/>
                    </a:lnTo>
                    <a:lnTo>
                      <a:pt x="71" y="149"/>
                    </a:lnTo>
                    <a:lnTo>
                      <a:pt x="63" y="164"/>
                    </a:lnTo>
                    <a:lnTo>
                      <a:pt x="54" y="179"/>
                    </a:lnTo>
                    <a:lnTo>
                      <a:pt x="43" y="204"/>
                    </a:lnTo>
                    <a:lnTo>
                      <a:pt x="32" y="229"/>
                    </a:lnTo>
                    <a:lnTo>
                      <a:pt x="24" y="257"/>
                    </a:lnTo>
                    <a:lnTo>
                      <a:pt x="16" y="284"/>
                    </a:lnTo>
                    <a:lnTo>
                      <a:pt x="10" y="313"/>
                    </a:lnTo>
                    <a:lnTo>
                      <a:pt x="6" y="342"/>
                    </a:lnTo>
                    <a:lnTo>
                      <a:pt x="3" y="373"/>
                    </a:lnTo>
                    <a:lnTo>
                      <a:pt x="0" y="403"/>
                    </a:lnTo>
                    <a:lnTo>
                      <a:pt x="0" y="435"/>
                    </a:lnTo>
                    <a:lnTo>
                      <a:pt x="1" y="467"/>
                    </a:lnTo>
                    <a:lnTo>
                      <a:pt x="4" y="499"/>
                    </a:lnTo>
                    <a:lnTo>
                      <a:pt x="8" y="531"/>
                    </a:lnTo>
                    <a:lnTo>
                      <a:pt x="13" y="564"/>
                    </a:lnTo>
                    <a:lnTo>
                      <a:pt x="20" y="597"/>
                    </a:lnTo>
                    <a:lnTo>
                      <a:pt x="29" y="629"/>
                    </a:lnTo>
                    <a:lnTo>
                      <a:pt x="38" y="662"/>
                    </a:lnTo>
                    <a:lnTo>
                      <a:pt x="50" y="694"/>
                    </a:lnTo>
                    <a:lnTo>
                      <a:pt x="62" y="725"/>
                    </a:lnTo>
                    <a:lnTo>
                      <a:pt x="75" y="756"/>
                    </a:lnTo>
                    <a:lnTo>
                      <a:pt x="90" y="786"/>
                    </a:lnTo>
                    <a:lnTo>
                      <a:pt x="106" y="814"/>
                    </a:lnTo>
                    <a:lnTo>
                      <a:pt x="123" y="841"/>
                    </a:lnTo>
                    <a:lnTo>
                      <a:pt x="141" y="868"/>
                    </a:lnTo>
                    <a:lnTo>
                      <a:pt x="159" y="893"/>
                    </a:lnTo>
                    <a:lnTo>
                      <a:pt x="179" y="917"/>
                    </a:lnTo>
                    <a:lnTo>
                      <a:pt x="199" y="940"/>
                    </a:lnTo>
                    <a:lnTo>
                      <a:pt x="220" y="961"/>
                    </a:lnTo>
                    <a:lnTo>
                      <a:pt x="241" y="981"/>
                    </a:lnTo>
                    <a:lnTo>
                      <a:pt x="264" y="999"/>
                    </a:lnTo>
                    <a:lnTo>
                      <a:pt x="287" y="1016"/>
                    </a:lnTo>
                    <a:lnTo>
                      <a:pt x="311" y="1030"/>
                    </a:lnTo>
                    <a:lnTo>
                      <a:pt x="334" y="1044"/>
                    </a:lnTo>
                    <a:lnTo>
                      <a:pt x="350" y="1052"/>
                    </a:lnTo>
                    <a:lnTo>
                      <a:pt x="366" y="1058"/>
                    </a:lnTo>
                    <a:lnTo>
                      <a:pt x="381" y="1064"/>
                    </a:lnTo>
                    <a:lnTo>
                      <a:pt x="396" y="1069"/>
                    </a:lnTo>
                    <a:lnTo>
                      <a:pt x="412" y="1074"/>
                    </a:lnTo>
                    <a:lnTo>
                      <a:pt x="428" y="1077"/>
                    </a:lnTo>
                    <a:lnTo>
                      <a:pt x="443" y="1080"/>
                    </a:lnTo>
                    <a:lnTo>
                      <a:pt x="459" y="1082"/>
                    </a:lnTo>
                    <a:lnTo>
                      <a:pt x="475" y="1083"/>
                    </a:lnTo>
                    <a:lnTo>
                      <a:pt x="489" y="1083"/>
                    </a:lnTo>
                    <a:lnTo>
                      <a:pt x="505" y="1083"/>
                    </a:lnTo>
                    <a:lnTo>
                      <a:pt x="520" y="1082"/>
                    </a:lnTo>
                    <a:lnTo>
                      <a:pt x="536" y="1080"/>
                    </a:lnTo>
                    <a:lnTo>
                      <a:pt x="551" y="1077"/>
                    </a:lnTo>
                    <a:lnTo>
                      <a:pt x="565" y="1074"/>
                    </a:lnTo>
                    <a:lnTo>
                      <a:pt x="580" y="1069"/>
                    </a:lnTo>
                    <a:lnTo>
                      <a:pt x="594" y="1064"/>
                    </a:lnTo>
                    <a:lnTo>
                      <a:pt x="609" y="1059"/>
                    </a:lnTo>
                    <a:lnTo>
                      <a:pt x="622" y="1053"/>
                    </a:lnTo>
                    <a:lnTo>
                      <a:pt x="636" y="1045"/>
                    </a:lnTo>
                    <a:lnTo>
                      <a:pt x="649" y="1037"/>
                    </a:lnTo>
                    <a:lnTo>
                      <a:pt x="661" y="1028"/>
                    </a:lnTo>
                    <a:lnTo>
                      <a:pt x="673" y="1019"/>
                    </a:lnTo>
                    <a:lnTo>
                      <a:pt x="685" y="1008"/>
                    </a:lnTo>
                    <a:lnTo>
                      <a:pt x="696" y="998"/>
                    </a:lnTo>
                    <a:lnTo>
                      <a:pt x="708" y="987"/>
                    </a:lnTo>
                    <a:lnTo>
                      <a:pt x="718" y="974"/>
                    </a:lnTo>
                    <a:lnTo>
                      <a:pt x="728" y="962"/>
                    </a:lnTo>
                    <a:lnTo>
                      <a:pt x="737" y="949"/>
                    </a:lnTo>
                    <a:lnTo>
                      <a:pt x="747" y="934"/>
                    </a:lnTo>
                    <a:lnTo>
                      <a:pt x="755" y="921"/>
                    </a:lnTo>
                    <a:lnTo>
                      <a:pt x="764" y="905"/>
                    </a:lnTo>
                    <a:lnTo>
                      <a:pt x="771" y="889"/>
                    </a:lnTo>
                    <a:lnTo>
                      <a:pt x="779" y="873"/>
                    </a:lnTo>
                    <a:lnTo>
                      <a:pt x="785" y="856"/>
                    </a:lnTo>
                    <a:lnTo>
                      <a:pt x="790" y="839"/>
                    </a:lnTo>
                    <a:lnTo>
                      <a:pt x="796" y="822"/>
                    </a:lnTo>
                    <a:lnTo>
                      <a:pt x="801" y="805"/>
                    </a:lnTo>
                    <a:lnTo>
                      <a:pt x="805" y="787"/>
                    </a:lnTo>
                    <a:lnTo>
                      <a:pt x="808" y="768"/>
                    </a:lnTo>
                    <a:lnTo>
                      <a:pt x="811" y="748"/>
                    </a:lnTo>
                    <a:lnTo>
                      <a:pt x="813" y="727"/>
                    </a:lnTo>
                    <a:lnTo>
                      <a:pt x="816" y="706"/>
                    </a:lnTo>
                    <a:lnTo>
                      <a:pt x="817" y="686"/>
                    </a:lnTo>
                    <a:lnTo>
                      <a:pt x="818" y="664"/>
                    </a:lnTo>
                    <a:lnTo>
                      <a:pt x="818" y="643"/>
                    </a:lnTo>
                    <a:lnTo>
                      <a:pt x="817" y="622"/>
                    </a:lnTo>
                    <a:lnTo>
                      <a:pt x="815" y="600"/>
                    </a:lnTo>
                    <a:lnTo>
                      <a:pt x="812" y="578"/>
                    </a:lnTo>
                    <a:lnTo>
                      <a:pt x="810" y="555"/>
                    </a:lnTo>
                    <a:lnTo>
                      <a:pt x="806" y="533"/>
                    </a:lnTo>
                    <a:lnTo>
                      <a:pt x="803" y="511"/>
                    </a:lnTo>
                    <a:lnTo>
                      <a:pt x="798" y="489"/>
                    </a:lnTo>
                    <a:lnTo>
                      <a:pt x="792" y="467"/>
                    </a:lnTo>
                    <a:lnTo>
                      <a:pt x="786" y="445"/>
                    </a:lnTo>
                    <a:lnTo>
                      <a:pt x="779" y="421"/>
                    </a:lnTo>
                    <a:lnTo>
                      <a:pt x="768" y="390"/>
                    </a:lnTo>
                    <a:lnTo>
                      <a:pt x="755" y="358"/>
                    </a:lnTo>
                    <a:lnTo>
                      <a:pt x="742" y="328"/>
                    </a:lnTo>
                    <a:lnTo>
                      <a:pt x="727" y="298"/>
                    </a:lnTo>
                    <a:lnTo>
                      <a:pt x="712" y="269"/>
                    </a:lnTo>
                    <a:lnTo>
                      <a:pt x="695" y="242"/>
                    </a:lnTo>
                    <a:lnTo>
                      <a:pt x="677" y="216"/>
                    </a:lnTo>
                    <a:lnTo>
                      <a:pt x="658" y="190"/>
                    </a:lnTo>
                    <a:lnTo>
                      <a:pt x="639" y="167"/>
                    </a:lnTo>
                    <a:lnTo>
                      <a:pt x="619" y="144"/>
                    </a:lnTo>
                    <a:lnTo>
                      <a:pt x="598" y="123"/>
                    </a:lnTo>
                    <a:lnTo>
                      <a:pt x="576" y="103"/>
                    </a:lnTo>
                    <a:lnTo>
                      <a:pt x="554" y="85"/>
                    </a:lnTo>
                    <a:lnTo>
                      <a:pt x="530" y="68"/>
                    </a:lnTo>
                    <a:lnTo>
                      <a:pt x="507" y="53"/>
                    </a:lnTo>
                    <a:lnTo>
                      <a:pt x="483" y="39"/>
                    </a:lnTo>
                    <a:lnTo>
                      <a:pt x="467" y="32"/>
                    </a:lnTo>
                    <a:lnTo>
                      <a:pt x="452" y="26"/>
                    </a:lnTo>
                    <a:lnTo>
                      <a:pt x="437" y="19"/>
                    </a:lnTo>
                    <a:lnTo>
                      <a:pt x="421" y="14"/>
                    </a:lnTo>
                    <a:lnTo>
                      <a:pt x="406" y="10"/>
                    </a:lnTo>
                    <a:lnTo>
                      <a:pt x="390" y="7"/>
                    </a:lnTo>
                    <a:lnTo>
                      <a:pt x="374" y="3"/>
                    </a:lnTo>
                    <a:lnTo>
                      <a:pt x="358" y="1"/>
                    </a:lnTo>
                    <a:lnTo>
                      <a:pt x="344" y="0"/>
                    </a:lnTo>
                    <a:lnTo>
                      <a:pt x="328" y="0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82" y="3"/>
                    </a:lnTo>
                    <a:lnTo>
                      <a:pt x="268" y="7"/>
                    </a:lnTo>
                    <a:lnTo>
                      <a:pt x="253" y="10"/>
                    </a:lnTo>
                    <a:lnTo>
                      <a:pt x="238" y="14"/>
                    </a:lnTo>
                    <a:close/>
                    <a:moveTo>
                      <a:pt x="419" y="879"/>
                    </a:moveTo>
                    <a:lnTo>
                      <a:pt x="403" y="870"/>
                    </a:lnTo>
                    <a:lnTo>
                      <a:pt x="387" y="860"/>
                    </a:lnTo>
                    <a:lnTo>
                      <a:pt x="372" y="849"/>
                    </a:lnTo>
                    <a:lnTo>
                      <a:pt x="356" y="835"/>
                    </a:lnTo>
                    <a:lnTo>
                      <a:pt x="341" y="821"/>
                    </a:lnTo>
                    <a:lnTo>
                      <a:pt x="328" y="807"/>
                    </a:lnTo>
                    <a:lnTo>
                      <a:pt x="313" y="790"/>
                    </a:lnTo>
                    <a:lnTo>
                      <a:pt x="300" y="773"/>
                    </a:lnTo>
                    <a:lnTo>
                      <a:pt x="287" y="755"/>
                    </a:lnTo>
                    <a:lnTo>
                      <a:pt x="275" y="736"/>
                    </a:lnTo>
                    <a:lnTo>
                      <a:pt x="262" y="716"/>
                    </a:lnTo>
                    <a:lnTo>
                      <a:pt x="252" y="695"/>
                    </a:lnTo>
                    <a:lnTo>
                      <a:pt x="241" y="673"/>
                    </a:lnTo>
                    <a:lnTo>
                      <a:pt x="232" y="650"/>
                    </a:lnTo>
                    <a:lnTo>
                      <a:pt x="222" y="628"/>
                    </a:lnTo>
                    <a:lnTo>
                      <a:pt x="215" y="605"/>
                    </a:lnTo>
                    <a:lnTo>
                      <a:pt x="207" y="581"/>
                    </a:lnTo>
                    <a:lnTo>
                      <a:pt x="201" y="558"/>
                    </a:lnTo>
                    <a:lnTo>
                      <a:pt x="196" y="533"/>
                    </a:lnTo>
                    <a:lnTo>
                      <a:pt x="192" y="510"/>
                    </a:lnTo>
                    <a:lnTo>
                      <a:pt x="188" y="487"/>
                    </a:lnTo>
                    <a:lnTo>
                      <a:pt x="186" y="464"/>
                    </a:lnTo>
                    <a:lnTo>
                      <a:pt x="185" y="441"/>
                    </a:lnTo>
                    <a:lnTo>
                      <a:pt x="185" y="418"/>
                    </a:lnTo>
                    <a:lnTo>
                      <a:pt x="186" y="397"/>
                    </a:lnTo>
                    <a:lnTo>
                      <a:pt x="187" y="375"/>
                    </a:lnTo>
                    <a:lnTo>
                      <a:pt x="190" y="355"/>
                    </a:lnTo>
                    <a:lnTo>
                      <a:pt x="194" y="335"/>
                    </a:lnTo>
                    <a:lnTo>
                      <a:pt x="199" y="315"/>
                    </a:lnTo>
                    <a:lnTo>
                      <a:pt x="204" y="297"/>
                    </a:lnTo>
                    <a:lnTo>
                      <a:pt x="212" y="279"/>
                    </a:lnTo>
                    <a:lnTo>
                      <a:pt x="219" y="263"/>
                    </a:lnTo>
                    <a:lnTo>
                      <a:pt x="226" y="249"/>
                    </a:lnTo>
                    <a:lnTo>
                      <a:pt x="235" y="237"/>
                    </a:lnTo>
                    <a:lnTo>
                      <a:pt x="243" y="226"/>
                    </a:lnTo>
                    <a:lnTo>
                      <a:pt x="253" y="216"/>
                    </a:lnTo>
                    <a:lnTo>
                      <a:pt x="262" y="207"/>
                    </a:lnTo>
                    <a:lnTo>
                      <a:pt x="273" y="201"/>
                    </a:lnTo>
                    <a:lnTo>
                      <a:pt x="283" y="194"/>
                    </a:lnTo>
                    <a:lnTo>
                      <a:pt x="295" y="190"/>
                    </a:lnTo>
                    <a:lnTo>
                      <a:pt x="307" y="187"/>
                    </a:lnTo>
                    <a:lnTo>
                      <a:pt x="318" y="185"/>
                    </a:lnTo>
                    <a:lnTo>
                      <a:pt x="331" y="185"/>
                    </a:lnTo>
                    <a:lnTo>
                      <a:pt x="345" y="186"/>
                    </a:lnTo>
                    <a:lnTo>
                      <a:pt x="357" y="189"/>
                    </a:lnTo>
                    <a:lnTo>
                      <a:pt x="371" y="192"/>
                    </a:lnTo>
                    <a:lnTo>
                      <a:pt x="385" y="198"/>
                    </a:lnTo>
                    <a:lnTo>
                      <a:pt x="400" y="204"/>
                    </a:lnTo>
                    <a:lnTo>
                      <a:pt x="415" y="213"/>
                    </a:lnTo>
                    <a:lnTo>
                      <a:pt x="430" y="224"/>
                    </a:lnTo>
                    <a:lnTo>
                      <a:pt x="446" y="236"/>
                    </a:lnTo>
                    <a:lnTo>
                      <a:pt x="461" y="248"/>
                    </a:lnTo>
                    <a:lnTo>
                      <a:pt x="476" y="262"/>
                    </a:lnTo>
                    <a:lnTo>
                      <a:pt x="490" y="278"/>
                    </a:lnTo>
                    <a:lnTo>
                      <a:pt x="504" y="294"/>
                    </a:lnTo>
                    <a:lnTo>
                      <a:pt x="518" y="311"/>
                    </a:lnTo>
                    <a:lnTo>
                      <a:pt x="530" y="330"/>
                    </a:lnTo>
                    <a:lnTo>
                      <a:pt x="543" y="349"/>
                    </a:lnTo>
                    <a:lnTo>
                      <a:pt x="555" y="369"/>
                    </a:lnTo>
                    <a:lnTo>
                      <a:pt x="566" y="389"/>
                    </a:lnTo>
                    <a:lnTo>
                      <a:pt x="576" y="411"/>
                    </a:lnTo>
                    <a:lnTo>
                      <a:pt x="586" y="433"/>
                    </a:lnTo>
                    <a:lnTo>
                      <a:pt x="595" y="455"/>
                    </a:lnTo>
                    <a:lnTo>
                      <a:pt x="603" y="478"/>
                    </a:lnTo>
                    <a:lnTo>
                      <a:pt x="611" y="503"/>
                    </a:lnTo>
                    <a:lnTo>
                      <a:pt x="616" y="526"/>
                    </a:lnTo>
                    <a:lnTo>
                      <a:pt x="621" y="550"/>
                    </a:lnTo>
                    <a:lnTo>
                      <a:pt x="626" y="573"/>
                    </a:lnTo>
                    <a:lnTo>
                      <a:pt x="629" y="597"/>
                    </a:lnTo>
                    <a:lnTo>
                      <a:pt x="631" y="620"/>
                    </a:lnTo>
                    <a:lnTo>
                      <a:pt x="632" y="643"/>
                    </a:lnTo>
                    <a:lnTo>
                      <a:pt x="633" y="665"/>
                    </a:lnTo>
                    <a:lnTo>
                      <a:pt x="632" y="687"/>
                    </a:lnTo>
                    <a:lnTo>
                      <a:pt x="630" y="708"/>
                    </a:lnTo>
                    <a:lnTo>
                      <a:pt x="627" y="730"/>
                    </a:lnTo>
                    <a:lnTo>
                      <a:pt x="623" y="750"/>
                    </a:lnTo>
                    <a:lnTo>
                      <a:pt x="618" y="769"/>
                    </a:lnTo>
                    <a:lnTo>
                      <a:pt x="613" y="787"/>
                    </a:lnTo>
                    <a:lnTo>
                      <a:pt x="607" y="805"/>
                    </a:lnTo>
                    <a:lnTo>
                      <a:pt x="598" y="820"/>
                    </a:lnTo>
                    <a:lnTo>
                      <a:pt x="591" y="834"/>
                    </a:lnTo>
                    <a:lnTo>
                      <a:pt x="583" y="847"/>
                    </a:lnTo>
                    <a:lnTo>
                      <a:pt x="574" y="858"/>
                    </a:lnTo>
                    <a:lnTo>
                      <a:pt x="565" y="868"/>
                    </a:lnTo>
                    <a:lnTo>
                      <a:pt x="555" y="876"/>
                    </a:lnTo>
                    <a:lnTo>
                      <a:pt x="545" y="884"/>
                    </a:lnTo>
                    <a:lnTo>
                      <a:pt x="534" y="889"/>
                    </a:lnTo>
                    <a:lnTo>
                      <a:pt x="523" y="893"/>
                    </a:lnTo>
                    <a:lnTo>
                      <a:pt x="511" y="896"/>
                    </a:lnTo>
                    <a:lnTo>
                      <a:pt x="499" y="898"/>
                    </a:lnTo>
                    <a:lnTo>
                      <a:pt x="486" y="898"/>
                    </a:lnTo>
                    <a:lnTo>
                      <a:pt x="473" y="897"/>
                    </a:lnTo>
                    <a:lnTo>
                      <a:pt x="460" y="895"/>
                    </a:lnTo>
                    <a:lnTo>
                      <a:pt x="447" y="891"/>
                    </a:lnTo>
                    <a:lnTo>
                      <a:pt x="432" y="886"/>
                    </a:lnTo>
                    <a:lnTo>
                      <a:pt x="419" y="879"/>
                    </a:lnTo>
                    <a:lnTo>
                      <a:pt x="779" y="421"/>
                    </a:lnTo>
                    <a:lnTo>
                      <a:pt x="419" y="879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5006206" y="3777609"/>
                <a:ext cx="1005392" cy="1107872"/>
              </a:xfrm>
              <a:custGeom>
                <a:avLst/>
                <a:gdLst>
                  <a:gd name="T0" fmla="*/ 1936 w 1939"/>
                  <a:gd name="T1" fmla="*/ 868 h 1892"/>
                  <a:gd name="T2" fmla="*/ 1936 w 1939"/>
                  <a:gd name="T3" fmla="*/ 1009 h 1892"/>
                  <a:gd name="T4" fmla="*/ 1915 w 1939"/>
                  <a:gd name="T5" fmla="*/ 1148 h 1892"/>
                  <a:gd name="T6" fmla="*/ 1873 w 1939"/>
                  <a:gd name="T7" fmla="*/ 1278 h 1892"/>
                  <a:gd name="T8" fmla="*/ 1814 w 1939"/>
                  <a:gd name="T9" fmla="*/ 1403 h 1892"/>
                  <a:gd name="T10" fmla="*/ 1737 w 1939"/>
                  <a:gd name="T11" fmla="*/ 1517 h 1892"/>
                  <a:gd name="T12" fmla="*/ 1644 w 1939"/>
                  <a:gd name="T13" fmla="*/ 1619 h 1892"/>
                  <a:gd name="T14" fmla="*/ 1537 w 1939"/>
                  <a:gd name="T15" fmla="*/ 1708 h 1892"/>
                  <a:gd name="T16" fmla="*/ 1416 w 1939"/>
                  <a:gd name="T17" fmla="*/ 1782 h 1892"/>
                  <a:gd name="T18" fmla="*/ 1283 w 1939"/>
                  <a:gd name="T19" fmla="*/ 1838 h 1892"/>
                  <a:gd name="T20" fmla="*/ 1140 w 1939"/>
                  <a:gd name="T21" fmla="*/ 1876 h 1892"/>
                  <a:gd name="T22" fmla="*/ 993 w 1939"/>
                  <a:gd name="T23" fmla="*/ 1892 h 1892"/>
                  <a:gd name="T24" fmla="*/ 848 w 1939"/>
                  <a:gd name="T25" fmla="*/ 1885 h 1892"/>
                  <a:gd name="T26" fmla="*/ 710 w 1939"/>
                  <a:gd name="T27" fmla="*/ 1859 h 1892"/>
                  <a:gd name="T28" fmla="*/ 577 w 1939"/>
                  <a:gd name="T29" fmla="*/ 1815 h 1892"/>
                  <a:gd name="T30" fmla="*/ 454 w 1939"/>
                  <a:gd name="T31" fmla="*/ 1751 h 1892"/>
                  <a:gd name="T32" fmla="*/ 341 w 1939"/>
                  <a:gd name="T33" fmla="*/ 1672 h 1892"/>
                  <a:gd name="T34" fmla="*/ 242 w 1939"/>
                  <a:gd name="T35" fmla="*/ 1577 h 1892"/>
                  <a:gd name="T36" fmla="*/ 156 w 1939"/>
                  <a:gd name="T37" fmla="*/ 1468 h 1892"/>
                  <a:gd name="T38" fmla="*/ 88 w 1939"/>
                  <a:gd name="T39" fmla="*/ 1347 h 1892"/>
                  <a:gd name="T40" fmla="*/ 38 w 1939"/>
                  <a:gd name="T41" fmla="*/ 1215 h 1892"/>
                  <a:gd name="T42" fmla="*/ 9 w 1939"/>
                  <a:gd name="T43" fmla="*/ 1073 h 1892"/>
                  <a:gd name="T44" fmla="*/ 1 w 1939"/>
                  <a:gd name="T45" fmla="*/ 930 h 1892"/>
                  <a:gd name="T46" fmla="*/ 15 w 1939"/>
                  <a:gd name="T47" fmla="*/ 791 h 1892"/>
                  <a:gd name="T48" fmla="*/ 50 w 1939"/>
                  <a:gd name="T49" fmla="*/ 657 h 1892"/>
                  <a:gd name="T50" fmla="*/ 104 w 1939"/>
                  <a:gd name="T51" fmla="*/ 530 h 1892"/>
                  <a:gd name="T52" fmla="*/ 174 w 1939"/>
                  <a:gd name="T53" fmla="*/ 412 h 1892"/>
                  <a:gd name="T54" fmla="*/ 262 w 1939"/>
                  <a:gd name="T55" fmla="*/ 306 h 1892"/>
                  <a:gd name="T56" fmla="*/ 366 w 1939"/>
                  <a:gd name="T57" fmla="*/ 212 h 1892"/>
                  <a:gd name="T58" fmla="*/ 482 w 1939"/>
                  <a:gd name="T59" fmla="*/ 133 h 1892"/>
                  <a:gd name="T60" fmla="*/ 611 w 1939"/>
                  <a:gd name="T61" fmla="*/ 71 h 1892"/>
                  <a:gd name="T62" fmla="*/ 751 w 1939"/>
                  <a:gd name="T63" fmla="*/ 27 h 1892"/>
                  <a:gd name="T64" fmla="*/ 898 w 1939"/>
                  <a:gd name="T65" fmla="*/ 3 h 1892"/>
                  <a:gd name="T66" fmla="*/ 1043 w 1939"/>
                  <a:gd name="T67" fmla="*/ 2 h 1892"/>
                  <a:gd name="T68" fmla="*/ 1184 w 1939"/>
                  <a:gd name="T69" fmla="*/ 22 h 1892"/>
                  <a:gd name="T70" fmla="*/ 1319 w 1939"/>
                  <a:gd name="T71" fmla="*/ 61 h 1892"/>
                  <a:gd name="T72" fmla="*/ 1446 w 1939"/>
                  <a:gd name="T73" fmla="*/ 118 h 1892"/>
                  <a:gd name="T74" fmla="*/ 1562 w 1939"/>
                  <a:gd name="T75" fmla="*/ 192 h 1892"/>
                  <a:gd name="T76" fmla="*/ 1665 w 1939"/>
                  <a:gd name="T77" fmla="*/ 282 h 1892"/>
                  <a:gd name="T78" fmla="*/ 1756 w 1939"/>
                  <a:gd name="T79" fmla="*/ 387 h 1892"/>
                  <a:gd name="T80" fmla="*/ 1830 w 1939"/>
                  <a:gd name="T81" fmla="*/ 504 h 1892"/>
                  <a:gd name="T82" fmla="*/ 1887 w 1939"/>
                  <a:gd name="T83" fmla="*/ 632 h 1892"/>
                  <a:gd name="T84" fmla="*/ 1924 w 1939"/>
                  <a:gd name="T85" fmla="*/ 772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9" h="1892">
                    <a:moveTo>
                      <a:pt x="1924" y="772"/>
                    </a:moveTo>
                    <a:lnTo>
                      <a:pt x="1932" y="819"/>
                    </a:lnTo>
                    <a:lnTo>
                      <a:pt x="1936" y="868"/>
                    </a:lnTo>
                    <a:lnTo>
                      <a:pt x="1939" y="915"/>
                    </a:lnTo>
                    <a:lnTo>
                      <a:pt x="1939" y="963"/>
                    </a:lnTo>
                    <a:lnTo>
                      <a:pt x="1936" y="1009"/>
                    </a:lnTo>
                    <a:lnTo>
                      <a:pt x="1932" y="1056"/>
                    </a:lnTo>
                    <a:lnTo>
                      <a:pt x="1924" y="1102"/>
                    </a:lnTo>
                    <a:lnTo>
                      <a:pt x="1915" y="1148"/>
                    </a:lnTo>
                    <a:lnTo>
                      <a:pt x="1903" y="1192"/>
                    </a:lnTo>
                    <a:lnTo>
                      <a:pt x="1889" y="1236"/>
                    </a:lnTo>
                    <a:lnTo>
                      <a:pt x="1873" y="1278"/>
                    </a:lnTo>
                    <a:lnTo>
                      <a:pt x="1855" y="1321"/>
                    </a:lnTo>
                    <a:lnTo>
                      <a:pt x="1835" y="1363"/>
                    </a:lnTo>
                    <a:lnTo>
                      <a:pt x="1814" y="1403"/>
                    </a:lnTo>
                    <a:lnTo>
                      <a:pt x="1790" y="1442"/>
                    </a:lnTo>
                    <a:lnTo>
                      <a:pt x="1765" y="1480"/>
                    </a:lnTo>
                    <a:lnTo>
                      <a:pt x="1737" y="1517"/>
                    </a:lnTo>
                    <a:lnTo>
                      <a:pt x="1708" y="1552"/>
                    </a:lnTo>
                    <a:lnTo>
                      <a:pt x="1677" y="1587"/>
                    </a:lnTo>
                    <a:lnTo>
                      <a:pt x="1644" y="1619"/>
                    </a:lnTo>
                    <a:lnTo>
                      <a:pt x="1609" y="1651"/>
                    </a:lnTo>
                    <a:lnTo>
                      <a:pt x="1574" y="1681"/>
                    </a:lnTo>
                    <a:lnTo>
                      <a:pt x="1537" y="1708"/>
                    </a:lnTo>
                    <a:lnTo>
                      <a:pt x="1498" y="1734"/>
                    </a:lnTo>
                    <a:lnTo>
                      <a:pt x="1457" y="1759"/>
                    </a:lnTo>
                    <a:lnTo>
                      <a:pt x="1416" y="1782"/>
                    </a:lnTo>
                    <a:lnTo>
                      <a:pt x="1373" y="1803"/>
                    </a:lnTo>
                    <a:lnTo>
                      <a:pt x="1329" y="1821"/>
                    </a:lnTo>
                    <a:lnTo>
                      <a:pt x="1283" y="1838"/>
                    </a:lnTo>
                    <a:lnTo>
                      <a:pt x="1237" y="1853"/>
                    </a:lnTo>
                    <a:lnTo>
                      <a:pt x="1188" y="1865"/>
                    </a:lnTo>
                    <a:lnTo>
                      <a:pt x="1140" y="1876"/>
                    </a:lnTo>
                    <a:lnTo>
                      <a:pt x="1090" y="1883"/>
                    </a:lnTo>
                    <a:lnTo>
                      <a:pt x="1041" y="1889"/>
                    </a:lnTo>
                    <a:lnTo>
                      <a:pt x="993" y="1892"/>
                    </a:lnTo>
                    <a:lnTo>
                      <a:pt x="944" y="1892"/>
                    </a:lnTo>
                    <a:lnTo>
                      <a:pt x="896" y="1890"/>
                    </a:lnTo>
                    <a:lnTo>
                      <a:pt x="848" y="1885"/>
                    </a:lnTo>
                    <a:lnTo>
                      <a:pt x="802" y="1879"/>
                    </a:lnTo>
                    <a:lnTo>
                      <a:pt x="755" y="1871"/>
                    </a:lnTo>
                    <a:lnTo>
                      <a:pt x="710" y="1859"/>
                    </a:lnTo>
                    <a:lnTo>
                      <a:pt x="664" y="1846"/>
                    </a:lnTo>
                    <a:lnTo>
                      <a:pt x="620" y="1832"/>
                    </a:lnTo>
                    <a:lnTo>
                      <a:pt x="577" y="1815"/>
                    </a:lnTo>
                    <a:lnTo>
                      <a:pt x="535" y="1796"/>
                    </a:lnTo>
                    <a:lnTo>
                      <a:pt x="494" y="1775"/>
                    </a:lnTo>
                    <a:lnTo>
                      <a:pt x="454" y="1751"/>
                    </a:lnTo>
                    <a:lnTo>
                      <a:pt x="415" y="1727"/>
                    </a:lnTo>
                    <a:lnTo>
                      <a:pt x="378" y="1701"/>
                    </a:lnTo>
                    <a:lnTo>
                      <a:pt x="341" y="1672"/>
                    </a:lnTo>
                    <a:lnTo>
                      <a:pt x="306" y="1642"/>
                    </a:lnTo>
                    <a:lnTo>
                      <a:pt x="274" y="1610"/>
                    </a:lnTo>
                    <a:lnTo>
                      <a:pt x="242" y="1577"/>
                    </a:lnTo>
                    <a:lnTo>
                      <a:pt x="211" y="1542"/>
                    </a:lnTo>
                    <a:lnTo>
                      <a:pt x="183" y="1506"/>
                    </a:lnTo>
                    <a:lnTo>
                      <a:pt x="156" y="1468"/>
                    </a:lnTo>
                    <a:lnTo>
                      <a:pt x="132" y="1429"/>
                    </a:lnTo>
                    <a:lnTo>
                      <a:pt x="109" y="1389"/>
                    </a:lnTo>
                    <a:lnTo>
                      <a:pt x="88" y="1347"/>
                    </a:lnTo>
                    <a:lnTo>
                      <a:pt x="69" y="1304"/>
                    </a:lnTo>
                    <a:lnTo>
                      <a:pt x="52" y="1261"/>
                    </a:lnTo>
                    <a:lnTo>
                      <a:pt x="38" y="1215"/>
                    </a:lnTo>
                    <a:lnTo>
                      <a:pt x="26" y="1169"/>
                    </a:lnTo>
                    <a:lnTo>
                      <a:pt x="16" y="1120"/>
                    </a:lnTo>
                    <a:lnTo>
                      <a:pt x="9" y="1073"/>
                    </a:lnTo>
                    <a:lnTo>
                      <a:pt x="3" y="1025"/>
                    </a:lnTo>
                    <a:lnTo>
                      <a:pt x="0" y="977"/>
                    </a:lnTo>
                    <a:lnTo>
                      <a:pt x="1" y="930"/>
                    </a:lnTo>
                    <a:lnTo>
                      <a:pt x="3" y="883"/>
                    </a:lnTo>
                    <a:lnTo>
                      <a:pt x="8" y="836"/>
                    </a:lnTo>
                    <a:lnTo>
                      <a:pt x="15" y="791"/>
                    </a:lnTo>
                    <a:lnTo>
                      <a:pt x="25" y="745"/>
                    </a:lnTo>
                    <a:lnTo>
                      <a:pt x="36" y="700"/>
                    </a:lnTo>
                    <a:lnTo>
                      <a:pt x="50" y="657"/>
                    </a:lnTo>
                    <a:lnTo>
                      <a:pt x="66" y="613"/>
                    </a:lnTo>
                    <a:lnTo>
                      <a:pt x="84" y="571"/>
                    </a:lnTo>
                    <a:lnTo>
                      <a:pt x="104" y="530"/>
                    </a:lnTo>
                    <a:lnTo>
                      <a:pt x="125" y="490"/>
                    </a:lnTo>
                    <a:lnTo>
                      <a:pt x="149" y="450"/>
                    </a:lnTo>
                    <a:lnTo>
                      <a:pt x="174" y="412"/>
                    </a:lnTo>
                    <a:lnTo>
                      <a:pt x="202" y="376"/>
                    </a:lnTo>
                    <a:lnTo>
                      <a:pt x="231" y="340"/>
                    </a:lnTo>
                    <a:lnTo>
                      <a:pt x="262" y="306"/>
                    </a:lnTo>
                    <a:lnTo>
                      <a:pt x="295" y="273"/>
                    </a:lnTo>
                    <a:lnTo>
                      <a:pt x="330" y="242"/>
                    </a:lnTo>
                    <a:lnTo>
                      <a:pt x="366" y="212"/>
                    </a:lnTo>
                    <a:lnTo>
                      <a:pt x="403" y="184"/>
                    </a:lnTo>
                    <a:lnTo>
                      <a:pt x="442" y="157"/>
                    </a:lnTo>
                    <a:lnTo>
                      <a:pt x="482" y="133"/>
                    </a:lnTo>
                    <a:lnTo>
                      <a:pt x="524" y="110"/>
                    </a:lnTo>
                    <a:lnTo>
                      <a:pt x="566" y="90"/>
                    </a:lnTo>
                    <a:lnTo>
                      <a:pt x="611" y="71"/>
                    </a:lnTo>
                    <a:lnTo>
                      <a:pt x="656" y="54"/>
                    </a:lnTo>
                    <a:lnTo>
                      <a:pt x="703" y="39"/>
                    </a:lnTo>
                    <a:lnTo>
                      <a:pt x="751" y="27"/>
                    </a:lnTo>
                    <a:lnTo>
                      <a:pt x="800" y="17"/>
                    </a:lnTo>
                    <a:lnTo>
                      <a:pt x="849" y="9"/>
                    </a:lnTo>
                    <a:lnTo>
                      <a:pt x="898" y="3"/>
                    </a:lnTo>
                    <a:lnTo>
                      <a:pt x="947" y="1"/>
                    </a:lnTo>
                    <a:lnTo>
                      <a:pt x="995" y="0"/>
                    </a:lnTo>
                    <a:lnTo>
                      <a:pt x="1043" y="2"/>
                    </a:lnTo>
                    <a:lnTo>
                      <a:pt x="1091" y="7"/>
                    </a:lnTo>
                    <a:lnTo>
                      <a:pt x="1137" y="13"/>
                    </a:lnTo>
                    <a:lnTo>
                      <a:pt x="1184" y="22"/>
                    </a:lnTo>
                    <a:lnTo>
                      <a:pt x="1230" y="33"/>
                    </a:lnTo>
                    <a:lnTo>
                      <a:pt x="1275" y="46"/>
                    </a:lnTo>
                    <a:lnTo>
                      <a:pt x="1319" y="61"/>
                    </a:lnTo>
                    <a:lnTo>
                      <a:pt x="1362" y="78"/>
                    </a:lnTo>
                    <a:lnTo>
                      <a:pt x="1405" y="97"/>
                    </a:lnTo>
                    <a:lnTo>
                      <a:pt x="1446" y="118"/>
                    </a:lnTo>
                    <a:lnTo>
                      <a:pt x="1485" y="141"/>
                    </a:lnTo>
                    <a:lnTo>
                      <a:pt x="1524" y="166"/>
                    </a:lnTo>
                    <a:lnTo>
                      <a:pt x="1562" y="192"/>
                    </a:lnTo>
                    <a:lnTo>
                      <a:pt x="1598" y="221"/>
                    </a:lnTo>
                    <a:lnTo>
                      <a:pt x="1633" y="250"/>
                    </a:lnTo>
                    <a:lnTo>
                      <a:pt x="1665" y="282"/>
                    </a:lnTo>
                    <a:lnTo>
                      <a:pt x="1697" y="315"/>
                    </a:lnTo>
                    <a:lnTo>
                      <a:pt x="1728" y="350"/>
                    </a:lnTo>
                    <a:lnTo>
                      <a:pt x="1756" y="387"/>
                    </a:lnTo>
                    <a:lnTo>
                      <a:pt x="1783" y="423"/>
                    </a:lnTo>
                    <a:lnTo>
                      <a:pt x="1807" y="463"/>
                    </a:lnTo>
                    <a:lnTo>
                      <a:pt x="1830" y="504"/>
                    </a:lnTo>
                    <a:lnTo>
                      <a:pt x="1851" y="545"/>
                    </a:lnTo>
                    <a:lnTo>
                      <a:pt x="1870" y="588"/>
                    </a:lnTo>
                    <a:lnTo>
                      <a:pt x="1887" y="632"/>
                    </a:lnTo>
                    <a:lnTo>
                      <a:pt x="1902" y="678"/>
                    </a:lnTo>
                    <a:lnTo>
                      <a:pt x="1914" y="724"/>
                    </a:lnTo>
                    <a:lnTo>
                      <a:pt x="1924" y="772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4956845" y="3721923"/>
                <a:ext cx="1104113" cy="1219245"/>
              </a:xfrm>
              <a:custGeom>
                <a:avLst/>
                <a:gdLst>
                  <a:gd name="T0" fmla="*/ 720 w 2124"/>
                  <a:gd name="T1" fmla="*/ 59 h 2078"/>
                  <a:gd name="T2" fmla="*/ 553 w 2124"/>
                  <a:gd name="T3" fmla="*/ 132 h 2078"/>
                  <a:gd name="T4" fmla="*/ 399 w 2124"/>
                  <a:gd name="T5" fmla="*/ 233 h 2078"/>
                  <a:gd name="T6" fmla="*/ 266 w 2124"/>
                  <a:gd name="T7" fmla="*/ 359 h 2078"/>
                  <a:gd name="T8" fmla="*/ 157 w 2124"/>
                  <a:gd name="T9" fmla="*/ 506 h 2078"/>
                  <a:gd name="T10" fmla="*/ 75 w 2124"/>
                  <a:gd name="T11" fmla="*/ 664 h 2078"/>
                  <a:gd name="T12" fmla="*/ 24 w 2124"/>
                  <a:gd name="T13" fmla="*/ 831 h 2078"/>
                  <a:gd name="T14" fmla="*/ 1 w 2124"/>
                  <a:gd name="T15" fmla="*/ 1004 h 2078"/>
                  <a:gd name="T16" fmla="*/ 10 w 2124"/>
                  <a:gd name="T17" fmla="*/ 1179 h 2078"/>
                  <a:gd name="T18" fmla="*/ 48 w 2124"/>
                  <a:gd name="T19" fmla="*/ 1354 h 2078"/>
                  <a:gd name="T20" fmla="*/ 114 w 2124"/>
                  <a:gd name="T21" fmla="*/ 1515 h 2078"/>
                  <a:gd name="T22" fmla="*/ 208 w 2124"/>
                  <a:gd name="T23" fmla="*/ 1663 h 2078"/>
                  <a:gd name="T24" fmla="*/ 326 w 2124"/>
                  <a:gd name="T25" fmla="*/ 1793 h 2078"/>
                  <a:gd name="T26" fmla="*/ 467 w 2124"/>
                  <a:gd name="T27" fmla="*/ 1903 h 2078"/>
                  <a:gd name="T28" fmla="*/ 630 w 2124"/>
                  <a:gd name="T29" fmla="*/ 1991 h 2078"/>
                  <a:gd name="T30" fmla="*/ 804 w 2124"/>
                  <a:gd name="T31" fmla="*/ 2049 h 2078"/>
                  <a:gd name="T32" fmla="*/ 984 w 2124"/>
                  <a:gd name="T33" fmla="*/ 2076 h 2078"/>
                  <a:gd name="T34" fmla="*/ 1169 w 2124"/>
                  <a:gd name="T35" fmla="*/ 2071 h 2078"/>
                  <a:gd name="T36" fmla="*/ 1455 w 2124"/>
                  <a:gd name="T37" fmla="*/ 2001 h 2078"/>
                  <a:gd name="T38" fmla="*/ 1764 w 2124"/>
                  <a:gd name="T39" fmla="*/ 1813 h 2078"/>
                  <a:gd name="T40" fmla="*/ 1988 w 2124"/>
                  <a:gd name="T41" fmla="*/ 1540 h 2078"/>
                  <a:gd name="T42" fmla="*/ 2108 w 2124"/>
                  <a:gd name="T43" fmla="*/ 1210 h 2078"/>
                  <a:gd name="T44" fmla="*/ 2108 w 2124"/>
                  <a:gd name="T45" fmla="*/ 848 h 2078"/>
                  <a:gd name="T46" fmla="*/ 2061 w 2124"/>
                  <a:gd name="T47" fmla="*/ 678 h 2078"/>
                  <a:gd name="T48" fmla="*/ 1987 w 2124"/>
                  <a:gd name="T49" fmla="*/ 520 h 2078"/>
                  <a:gd name="T50" fmla="*/ 1886 w 2124"/>
                  <a:gd name="T51" fmla="*/ 377 h 2078"/>
                  <a:gd name="T52" fmla="*/ 1762 w 2124"/>
                  <a:gd name="T53" fmla="*/ 252 h 2078"/>
                  <a:gd name="T54" fmla="*/ 1613 w 2124"/>
                  <a:gd name="T55" fmla="*/ 147 h 2078"/>
                  <a:gd name="T56" fmla="*/ 1447 w 2124"/>
                  <a:gd name="T57" fmla="*/ 68 h 2078"/>
                  <a:gd name="T58" fmla="*/ 1271 w 2124"/>
                  <a:gd name="T59" fmla="*/ 19 h 2078"/>
                  <a:gd name="T60" fmla="*/ 1088 w 2124"/>
                  <a:gd name="T61" fmla="*/ 0 h 2078"/>
                  <a:gd name="T62" fmla="*/ 903 w 2124"/>
                  <a:gd name="T63" fmla="*/ 14 h 2078"/>
                  <a:gd name="T64" fmla="*/ 437 w 2124"/>
                  <a:gd name="T65" fmla="*/ 1644 h 2078"/>
                  <a:gd name="T66" fmla="*/ 279 w 2124"/>
                  <a:gd name="T67" fmla="*/ 1431 h 2078"/>
                  <a:gd name="T68" fmla="*/ 208 w 2124"/>
                  <a:gd name="T69" fmla="*/ 1237 h 2078"/>
                  <a:gd name="T70" fmla="*/ 186 w 2124"/>
                  <a:gd name="T71" fmla="*/ 1033 h 2078"/>
                  <a:gd name="T72" fmla="*/ 240 w 2124"/>
                  <a:gd name="T73" fmla="*/ 752 h 2078"/>
                  <a:gd name="T74" fmla="*/ 362 w 2124"/>
                  <a:gd name="T75" fmla="*/ 532 h 2078"/>
                  <a:gd name="T76" fmla="*/ 466 w 2124"/>
                  <a:gd name="T77" fmla="*/ 420 h 2078"/>
                  <a:gd name="T78" fmla="*/ 660 w 2124"/>
                  <a:gd name="T79" fmla="*/ 285 h 2078"/>
                  <a:gd name="T80" fmla="*/ 932 w 2124"/>
                  <a:gd name="T81" fmla="*/ 197 h 2078"/>
                  <a:gd name="T82" fmla="*/ 1172 w 2124"/>
                  <a:gd name="T83" fmla="*/ 191 h 2078"/>
                  <a:gd name="T84" fmla="*/ 1462 w 2124"/>
                  <a:gd name="T85" fmla="*/ 276 h 2078"/>
                  <a:gd name="T86" fmla="*/ 1641 w 2124"/>
                  <a:gd name="T87" fmla="*/ 393 h 2078"/>
                  <a:gd name="T88" fmla="*/ 1826 w 2124"/>
                  <a:gd name="T89" fmla="*/ 613 h 2078"/>
                  <a:gd name="T90" fmla="*/ 1925 w 2124"/>
                  <a:gd name="T91" fmla="*/ 882 h 2078"/>
                  <a:gd name="T92" fmla="*/ 1932 w 2124"/>
                  <a:gd name="T93" fmla="*/ 1143 h 2078"/>
                  <a:gd name="T94" fmla="*/ 1857 w 2124"/>
                  <a:gd name="T95" fmla="*/ 1392 h 2078"/>
                  <a:gd name="T96" fmla="*/ 1712 w 2124"/>
                  <a:gd name="T97" fmla="*/ 1605 h 2078"/>
                  <a:gd name="T98" fmla="*/ 1508 w 2124"/>
                  <a:gd name="T99" fmla="*/ 1769 h 2078"/>
                  <a:gd name="T100" fmla="*/ 1256 w 2124"/>
                  <a:gd name="T101" fmla="*/ 1870 h 2078"/>
                  <a:gd name="T102" fmla="*/ 1084 w 2124"/>
                  <a:gd name="T103" fmla="*/ 1892 h 2078"/>
                  <a:gd name="T104" fmla="*/ 932 w 2124"/>
                  <a:gd name="T105" fmla="*/ 1884 h 2078"/>
                  <a:gd name="T106" fmla="*/ 784 w 2124"/>
                  <a:gd name="T107" fmla="*/ 1852 h 2078"/>
                  <a:gd name="T108" fmla="*/ 644 w 2124"/>
                  <a:gd name="T109" fmla="*/ 1793 h 2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24" h="2078">
                    <a:moveTo>
                      <a:pt x="876" y="19"/>
                    </a:moveTo>
                    <a:lnTo>
                      <a:pt x="849" y="24"/>
                    </a:lnTo>
                    <a:lnTo>
                      <a:pt x="823" y="30"/>
                    </a:lnTo>
                    <a:lnTo>
                      <a:pt x="798" y="36"/>
                    </a:lnTo>
                    <a:lnTo>
                      <a:pt x="771" y="44"/>
                    </a:lnTo>
                    <a:lnTo>
                      <a:pt x="746" y="51"/>
                    </a:lnTo>
                    <a:lnTo>
                      <a:pt x="720" y="59"/>
                    </a:lnTo>
                    <a:lnTo>
                      <a:pt x="696" y="68"/>
                    </a:lnTo>
                    <a:lnTo>
                      <a:pt x="671" y="77"/>
                    </a:lnTo>
                    <a:lnTo>
                      <a:pt x="647" y="87"/>
                    </a:lnTo>
                    <a:lnTo>
                      <a:pt x="622" y="97"/>
                    </a:lnTo>
                    <a:lnTo>
                      <a:pt x="599" y="109"/>
                    </a:lnTo>
                    <a:lnTo>
                      <a:pt x="575" y="121"/>
                    </a:lnTo>
                    <a:lnTo>
                      <a:pt x="553" y="132"/>
                    </a:lnTo>
                    <a:lnTo>
                      <a:pt x="529" y="145"/>
                    </a:lnTo>
                    <a:lnTo>
                      <a:pt x="507" y="159"/>
                    </a:lnTo>
                    <a:lnTo>
                      <a:pt x="485" y="172"/>
                    </a:lnTo>
                    <a:lnTo>
                      <a:pt x="463" y="187"/>
                    </a:lnTo>
                    <a:lnTo>
                      <a:pt x="442" y="202"/>
                    </a:lnTo>
                    <a:lnTo>
                      <a:pt x="421" y="217"/>
                    </a:lnTo>
                    <a:lnTo>
                      <a:pt x="399" y="233"/>
                    </a:lnTo>
                    <a:lnTo>
                      <a:pt x="379" y="249"/>
                    </a:lnTo>
                    <a:lnTo>
                      <a:pt x="359" y="266"/>
                    </a:lnTo>
                    <a:lnTo>
                      <a:pt x="340" y="284"/>
                    </a:lnTo>
                    <a:lnTo>
                      <a:pt x="321" y="302"/>
                    </a:lnTo>
                    <a:lnTo>
                      <a:pt x="302" y="320"/>
                    </a:lnTo>
                    <a:lnTo>
                      <a:pt x="284" y="339"/>
                    </a:lnTo>
                    <a:lnTo>
                      <a:pt x="266" y="359"/>
                    </a:lnTo>
                    <a:lnTo>
                      <a:pt x="249" y="378"/>
                    </a:lnTo>
                    <a:lnTo>
                      <a:pt x="233" y="399"/>
                    </a:lnTo>
                    <a:lnTo>
                      <a:pt x="216" y="419"/>
                    </a:lnTo>
                    <a:lnTo>
                      <a:pt x="200" y="442"/>
                    </a:lnTo>
                    <a:lnTo>
                      <a:pt x="185" y="463"/>
                    </a:lnTo>
                    <a:lnTo>
                      <a:pt x="170" y="485"/>
                    </a:lnTo>
                    <a:lnTo>
                      <a:pt x="157" y="506"/>
                    </a:lnTo>
                    <a:lnTo>
                      <a:pt x="143" y="528"/>
                    </a:lnTo>
                    <a:lnTo>
                      <a:pt x="130" y="550"/>
                    </a:lnTo>
                    <a:lnTo>
                      <a:pt x="119" y="572"/>
                    </a:lnTo>
                    <a:lnTo>
                      <a:pt x="107" y="595"/>
                    </a:lnTo>
                    <a:lnTo>
                      <a:pt x="95" y="618"/>
                    </a:lnTo>
                    <a:lnTo>
                      <a:pt x="86" y="641"/>
                    </a:lnTo>
                    <a:lnTo>
                      <a:pt x="75" y="664"/>
                    </a:lnTo>
                    <a:lnTo>
                      <a:pt x="67" y="687"/>
                    </a:lnTo>
                    <a:lnTo>
                      <a:pt x="58" y="711"/>
                    </a:lnTo>
                    <a:lnTo>
                      <a:pt x="50" y="735"/>
                    </a:lnTo>
                    <a:lnTo>
                      <a:pt x="43" y="758"/>
                    </a:lnTo>
                    <a:lnTo>
                      <a:pt x="36" y="782"/>
                    </a:lnTo>
                    <a:lnTo>
                      <a:pt x="30" y="807"/>
                    </a:lnTo>
                    <a:lnTo>
                      <a:pt x="24" y="831"/>
                    </a:lnTo>
                    <a:lnTo>
                      <a:pt x="19" y="855"/>
                    </a:lnTo>
                    <a:lnTo>
                      <a:pt x="14" y="880"/>
                    </a:lnTo>
                    <a:lnTo>
                      <a:pt x="11" y="905"/>
                    </a:lnTo>
                    <a:lnTo>
                      <a:pt x="8" y="929"/>
                    </a:lnTo>
                    <a:lnTo>
                      <a:pt x="5" y="955"/>
                    </a:lnTo>
                    <a:lnTo>
                      <a:pt x="3" y="979"/>
                    </a:lnTo>
                    <a:lnTo>
                      <a:pt x="1" y="1004"/>
                    </a:lnTo>
                    <a:lnTo>
                      <a:pt x="1" y="1029"/>
                    </a:lnTo>
                    <a:lnTo>
                      <a:pt x="0" y="1054"/>
                    </a:lnTo>
                    <a:lnTo>
                      <a:pt x="1" y="1079"/>
                    </a:lnTo>
                    <a:lnTo>
                      <a:pt x="2" y="1104"/>
                    </a:lnTo>
                    <a:lnTo>
                      <a:pt x="5" y="1130"/>
                    </a:lnTo>
                    <a:lnTo>
                      <a:pt x="7" y="1155"/>
                    </a:lnTo>
                    <a:lnTo>
                      <a:pt x="10" y="1179"/>
                    </a:lnTo>
                    <a:lnTo>
                      <a:pt x="13" y="1205"/>
                    </a:lnTo>
                    <a:lnTo>
                      <a:pt x="17" y="1230"/>
                    </a:lnTo>
                    <a:lnTo>
                      <a:pt x="22" y="1255"/>
                    </a:lnTo>
                    <a:lnTo>
                      <a:pt x="28" y="1280"/>
                    </a:lnTo>
                    <a:lnTo>
                      <a:pt x="34" y="1305"/>
                    </a:lnTo>
                    <a:lnTo>
                      <a:pt x="40" y="1329"/>
                    </a:lnTo>
                    <a:lnTo>
                      <a:pt x="48" y="1354"/>
                    </a:lnTo>
                    <a:lnTo>
                      <a:pt x="56" y="1377"/>
                    </a:lnTo>
                    <a:lnTo>
                      <a:pt x="65" y="1401"/>
                    </a:lnTo>
                    <a:lnTo>
                      <a:pt x="73" y="1424"/>
                    </a:lnTo>
                    <a:lnTo>
                      <a:pt x="83" y="1447"/>
                    </a:lnTo>
                    <a:lnTo>
                      <a:pt x="93" y="1471"/>
                    </a:lnTo>
                    <a:lnTo>
                      <a:pt x="104" y="1493"/>
                    </a:lnTo>
                    <a:lnTo>
                      <a:pt x="114" y="1515"/>
                    </a:lnTo>
                    <a:lnTo>
                      <a:pt x="126" y="1537"/>
                    </a:lnTo>
                    <a:lnTo>
                      <a:pt x="139" y="1558"/>
                    </a:lnTo>
                    <a:lnTo>
                      <a:pt x="151" y="1580"/>
                    </a:lnTo>
                    <a:lnTo>
                      <a:pt x="165" y="1602"/>
                    </a:lnTo>
                    <a:lnTo>
                      <a:pt x="179" y="1622"/>
                    </a:lnTo>
                    <a:lnTo>
                      <a:pt x="192" y="1643"/>
                    </a:lnTo>
                    <a:lnTo>
                      <a:pt x="208" y="1663"/>
                    </a:lnTo>
                    <a:lnTo>
                      <a:pt x="223" y="1682"/>
                    </a:lnTo>
                    <a:lnTo>
                      <a:pt x="239" y="1702"/>
                    </a:lnTo>
                    <a:lnTo>
                      <a:pt x="256" y="1721"/>
                    </a:lnTo>
                    <a:lnTo>
                      <a:pt x="273" y="1739"/>
                    </a:lnTo>
                    <a:lnTo>
                      <a:pt x="290" y="1758"/>
                    </a:lnTo>
                    <a:lnTo>
                      <a:pt x="308" y="1776"/>
                    </a:lnTo>
                    <a:lnTo>
                      <a:pt x="326" y="1793"/>
                    </a:lnTo>
                    <a:lnTo>
                      <a:pt x="345" y="1810"/>
                    </a:lnTo>
                    <a:lnTo>
                      <a:pt x="364" y="1826"/>
                    </a:lnTo>
                    <a:lnTo>
                      <a:pt x="384" y="1842"/>
                    </a:lnTo>
                    <a:lnTo>
                      <a:pt x="404" y="1858"/>
                    </a:lnTo>
                    <a:lnTo>
                      <a:pt x="425" y="1874"/>
                    </a:lnTo>
                    <a:lnTo>
                      <a:pt x="446" y="1889"/>
                    </a:lnTo>
                    <a:lnTo>
                      <a:pt x="467" y="1903"/>
                    </a:lnTo>
                    <a:lnTo>
                      <a:pt x="490" y="1918"/>
                    </a:lnTo>
                    <a:lnTo>
                      <a:pt x="512" y="1932"/>
                    </a:lnTo>
                    <a:lnTo>
                      <a:pt x="536" y="1945"/>
                    </a:lnTo>
                    <a:lnTo>
                      <a:pt x="559" y="1957"/>
                    </a:lnTo>
                    <a:lnTo>
                      <a:pt x="582" y="1969"/>
                    </a:lnTo>
                    <a:lnTo>
                      <a:pt x="606" y="1981"/>
                    </a:lnTo>
                    <a:lnTo>
                      <a:pt x="630" y="1991"/>
                    </a:lnTo>
                    <a:lnTo>
                      <a:pt x="654" y="2002"/>
                    </a:lnTo>
                    <a:lnTo>
                      <a:pt x="678" y="2011"/>
                    </a:lnTo>
                    <a:lnTo>
                      <a:pt x="704" y="2020"/>
                    </a:lnTo>
                    <a:lnTo>
                      <a:pt x="728" y="2028"/>
                    </a:lnTo>
                    <a:lnTo>
                      <a:pt x="753" y="2035"/>
                    </a:lnTo>
                    <a:lnTo>
                      <a:pt x="779" y="2042"/>
                    </a:lnTo>
                    <a:lnTo>
                      <a:pt x="804" y="2049"/>
                    </a:lnTo>
                    <a:lnTo>
                      <a:pt x="829" y="2054"/>
                    </a:lnTo>
                    <a:lnTo>
                      <a:pt x="855" y="2060"/>
                    </a:lnTo>
                    <a:lnTo>
                      <a:pt x="880" y="2064"/>
                    </a:lnTo>
                    <a:lnTo>
                      <a:pt x="906" y="2068"/>
                    </a:lnTo>
                    <a:lnTo>
                      <a:pt x="932" y="2071"/>
                    </a:lnTo>
                    <a:lnTo>
                      <a:pt x="958" y="2073"/>
                    </a:lnTo>
                    <a:lnTo>
                      <a:pt x="984" y="2076"/>
                    </a:lnTo>
                    <a:lnTo>
                      <a:pt x="1011" y="2077"/>
                    </a:lnTo>
                    <a:lnTo>
                      <a:pt x="1037" y="2078"/>
                    </a:lnTo>
                    <a:lnTo>
                      <a:pt x="1064" y="2078"/>
                    </a:lnTo>
                    <a:lnTo>
                      <a:pt x="1090" y="2077"/>
                    </a:lnTo>
                    <a:lnTo>
                      <a:pt x="1116" y="2076"/>
                    </a:lnTo>
                    <a:lnTo>
                      <a:pt x="1143" y="2073"/>
                    </a:lnTo>
                    <a:lnTo>
                      <a:pt x="1169" y="2071"/>
                    </a:lnTo>
                    <a:lnTo>
                      <a:pt x="1197" y="2068"/>
                    </a:lnTo>
                    <a:lnTo>
                      <a:pt x="1223" y="2064"/>
                    </a:lnTo>
                    <a:lnTo>
                      <a:pt x="1249" y="2060"/>
                    </a:lnTo>
                    <a:lnTo>
                      <a:pt x="1303" y="2048"/>
                    </a:lnTo>
                    <a:lnTo>
                      <a:pt x="1355" y="2034"/>
                    </a:lnTo>
                    <a:lnTo>
                      <a:pt x="1406" y="2019"/>
                    </a:lnTo>
                    <a:lnTo>
                      <a:pt x="1455" y="2001"/>
                    </a:lnTo>
                    <a:lnTo>
                      <a:pt x="1504" y="1979"/>
                    </a:lnTo>
                    <a:lnTo>
                      <a:pt x="1551" y="1957"/>
                    </a:lnTo>
                    <a:lnTo>
                      <a:pt x="1597" y="1932"/>
                    </a:lnTo>
                    <a:lnTo>
                      <a:pt x="1641" y="1905"/>
                    </a:lnTo>
                    <a:lnTo>
                      <a:pt x="1683" y="1876"/>
                    </a:lnTo>
                    <a:lnTo>
                      <a:pt x="1725" y="1845"/>
                    </a:lnTo>
                    <a:lnTo>
                      <a:pt x="1764" y="1813"/>
                    </a:lnTo>
                    <a:lnTo>
                      <a:pt x="1802" y="1778"/>
                    </a:lnTo>
                    <a:lnTo>
                      <a:pt x="1837" y="1742"/>
                    </a:lnTo>
                    <a:lnTo>
                      <a:pt x="1871" y="1705"/>
                    </a:lnTo>
                    <a:lnTo>
                      <a:pt x="1903" y="1666"/>
                    </a:lnTo>
                    <a:lnTo>
                      <a:pt x="1934" y="1625"/>
                    </a:lnTo>
                    <a:lnTo>
                      <a:pt x="1961" y="1584"/>
                    </a:lnTo>
                    <a:lnTo>
                      <a:pt x="1988" y="1540"/>
                    </a:lnTo>
                    <a:lnTo>
                      <a:pt x="2012" y="1496"/>
                    </a:lnTo>
                    <a:lnTo>
                      <a:pt x="2033" y="1451"/>
                    </a:lnTo>
                    <a:lnTo>
                      <a:pt x="2053" y="1404"/>
                    </a:lnTo>
                    <a:lnTo>
                      <a:pt x="2070" y="1357"/>
                    </a:lnTo>
                    <a:lnTo>
                      <a:pt x="2086" y="1309"/>
                    </a:lnTo>
                    <a:lnTo>
                      <a:pt x="2098" y="1260"/>
                    </a:lnTo>
                    <a:lnTo>
                      <a:pt x="2108" y="1210"/>
                    </a:lnTo>
                    <a:lnTo>
                      <a:pt x="2116" y="1159"/>
                    </a:lnTo>
                    <a:lnTo>
                      <a:pt x="2122" y="1109"/>
                    </a:lnTo>
                    <a:lnTo>
                      <a:pt x="2124" y="1057"/>
                    </a:lnTo>
                    <a:lnTo>
                      <a:pt x="2124" y="1005"/>
                    </a:lnTo>
                    <a:lnTo>
                      <a:pt x="2122" y="953"/>
                    </a:lnTo>
                    <a:lnTo>
                      <a:pt x="2116" y="901"/>
                    </a:lnTo>
                    <a:lnTo>
                      <a:pt x="2108" y="848"/>
                    </a:lnTo>
                    <a:lnTo>
                      <a:pt x="2103" y="823"/>
                    </a:lnTo>
                    <a:lnTo>
                      <a:pt x="2097" y="798"/>
                    </a:lnTo>
                    <a:lnTo>
                      <a:pt x="2091" y="774"/>
                    </a:lnTo>
                    <a:lnTo>
                      <a:pt x="2085" y="750"/>
                    </a:lnTo>
                    <a:lnTo>
                      <a:pt x="2077" y="725"/>
                    </a:lnTo>
                    <a:lnTo>
                      <a:pt x="2070" y="701"/>
                    </a:lnTo>
                    <a:lnTo>
                      <a:pt x="2061" y="678"/>
                    </a:lnTo>
                    <a:lnTo>
                      <a:pt x="2052" y="654"/>
                    </a:lnTo>
                    <a:lnTo>
                      <a:pt x="2042" y="632"/>
                    </a:lnTo>
                    <a:lnTo>
                      <a:pt x="2033" y="608"/>
                    </a:lnTo>
                    <a:lnTo>
                      <a:pt x="2021" y="585"/>
                    </a:lnTo>
                    <a:lnTo>
                      <a:pt x="2011" y="563"/>
                    </a:lnTo>
                    <a:lnTo>
                      <a:pt x="1999" y="541"/>
                    </a:lnTo>
                    <a:lnTo>
                      <a:pt x="1987" y="520"/>
                    </a:lnTo>
                    <a:lnTo>
                      <a:pt x="1974" y="499"/>
                    </a:lnTo>
                    <a:lnTo>
                      <a:pt x="1960" y="477"/>
                    </a:lnTo>
                    <a:lnTo>
                      <a:pt x="1946" y="456"/>
                    </a:lnTo>
                    <a:lnTo>
                      <a:pt x="1933" y="436"/>
                    </a:lnTo>
                    <a:lnTo>
                      <a:pt x="1918" y="416"/>
                    </a:lnTo>
                    <a:lnTo>
                      <a:pt x="1902" y="396"/>
                    </a:lnTo>
                    <a:lnTo>
                      <a:pt x="1886" y="377"/>
                    </a:lnTo>
                    <a:lnTo>
                      <a:pt x="1869" y="358"/>
                    </a:lnTo>
                    <a:lnTo>
                      <a:pt x="1852" y="339"/>
                    </a:lnTo>
                    <a:lnTo>
                      <a:pt x="1836" y="321"/>
                    </a:lnTo>
                    <a:lnTo>
                      <a:pt x="1818" y="303"/>
                    </a:lnTo>
                    <a:lnTo>
                      <a:pt x="1800" y="285"/>
                    </a:lnTo>
                    <a:lnTo>
                      <a:pt x="1781" y="268"/>
                    </a:lnTo>
                    <a:lnTo>
                      <a:pt x="1762" y="252"/>
                    </a:lnTo>
                    <a:lnTo>
                      <a:pt x="1742" y="236"/>
                    </a:lnTo>
                    <a:lnTo>
                      <a:pt x="1721" y="220"/>
                    </a:lnTo>
                    <a:lnTo>
                      <a:pt x="1701" y="204"/>
                    </a:lnTo>
                    <a:lnTo>
                      <a:pt x="1680" y="189"/>
                    </a:lnTo>
                    <a:lnTo>
                      <a:pt x="1658" y="174"/>
                    </a:lnTo>
                    <a:lnTo>
                      <a:pt x="1635" y="161"/>
                    </a:lnTo>
                    <a:lnTo>
                      <a:pt x="1613" y="147"/>
                    </a:lnTo>
                    <a:lnTo>
                      <a:pt x="1589" y="133"/>
                    </a:lnTo>
                    <a:lnTo>
                      <a:pt x="1566" y="121"/>
                    </a:lnTo>
                    <a:lnTo>
                      <a:pt x="1543" y="109"/>
                    </a:lnTo>
                    <a:lnTo>
                      <a:pt x="1519" y="97"/>
                    </a:lnTo>
                    <a:lnTo>
                      <a:pt x="1495" y="87"/>
                    </a:lnTo>
                    <a:lnTo>
                      <a:pt x="1471" y="77"/>
                    </a:lnTo>
                    <a:lnTo>
                      <a:pt x="1447" y="68"/>
                    </a:lnTo>
                    <a:lnTo>
                      <a:pt x="1422" y="59"/>
                    </a:lnTo>
                    <a:lnTo>
                      <a:pt x="1397" y="51"/>
                    </a:lnTo>
                    <a:lnTo>
                      <a:pt x="1372" y="44"/>
                    </a:lnTo>
                    <a:lnTo>
                      <a:pt x="1347" y="36"/>
                    </a:lnTo>
                    <a:lnTo>
                      <a:pt x="1322" y="30"/>
                    </a:lnTo>
                    <a:lnTo>
                      <a:pt x="1296" y="24"/>
                    </a:lnTo>
                    <a:lnTo>
                      <a:pt x="1271" y="19"/>
                    </a:lnTo>
                    <a:lnTo>
                      <a:pt x="1245" y="14"/>
                    </a:lnTo>
                    <a:lnTo>
                      <a:pt x="1219" y="11"/>
                    </a:lnTo>
                    <a:lnTo>
                      <a:pt x="1194" y="8"/>
                    </a:lnTo>
                    <a:lnTo>
                      <a:pt x="1167" y="5"/>
                    </a:lnTo>
                    <a:lnTo>
                      <a:pt x="1141" y="2"/>
                    </a:lnTo>
                    <a:lnTo>
                      <a:pt x="1114" y="1"/>
                    </a:lnTo>
                    <a:lnTo>
                      <a:pt x="1088" y="0"/>
                    </a:lnTo>
                    <a:lnTo>
                      <a:pt x="1062" y="0"/>
                    </a:lnTo>
                    <a:lnTo>
                      <a:pt x="1035" y="1"/>
                    </a:lnTo>
                    <a:lnTo>
                      <a:pt x="1009" y="2"/>
                    </a:lnTo>
                    <a:lnTo>
                      <a:pt x="982" y="5"/>
                    </a:lnTo>
                    <a:lnTo>
                      <a:pt x="956" y="8"/>
                    </a:lnTo>
                    <a:lnTo>
                      <a:pt x="930" y="11"/>
                    </a:lnTo>
                    <a:lnTo>
                      <a:pt x="903" y="14"/>
                    </a:lnTo>
                    <a:lnTo>
                      <a:pt x="876" y="19"/>
                    </a:lnTo>
                    <a:close/>
                    <a:moveTo>
                      <a:pt x="550" y="1737"/>
                    </a:moveTo>
                    <a:lnTo>
                      <a:pt x="517" y="1711"/>
                    </a:lnTo>
                    <a:lnTo>
                      <a:pt x="484" y="1685"/>
                    </a:lnTo>
                    <a:lnTo>
                      <a:pt x="468" y="1672"/>
                    </a:lnTo>
                    <a:lnTo>
                      <a:pt x="452" y="1658"/>
                    </a:lnTo>
                    <a:lnTo>
                      <a:pt x="437" y="1644"/>
                    </a:lnTo>
                    <a:lnTo>
                      <a:pt x="423" y="1629"/>
                    </a:lnTo>
                    <a:lnTo>
                      <a:pt x="395" y="1598"/>
                    </a:lnTo>
                    <a:lnTo>
                      <a:pt x="368" y="1567"/>
                    </a:lnTo>
                    <a:lnTo>
                      <a:pt x="343" y="1535"/>
                    </a:lnTo>
                    <a:lnTo>
                      <a:pt x="320" y="1500"/>
                    </a:lnTo>
                    <a:lnTo>
                      <a:pt x="299" y="1466"/>
                    </a:lnTo>
                    <a:lnTo>
                      <a:pt x="279" y="1431"/>
                    </a:lnTo>
                    <a:lnTo>
                      <a:pt x="270" y="1412"/>
                    </a:lnTo>
                    <a:lnTo>
                      <a:pt x="261" y="1394"/>
                    </a:lnTo>
                    <a:lnTo>
                      <a:pt x="253" y="1375"/>
                    </a:lnTo>
                    <a:lnTo>
                      <a:pt x="245" y="1356"/>
                    </a:lnTo>
                    <a:lnTo>
                      <a:pt x="230" y="1318"/>
                    </a:lnTo>
                    <a:lnTo>
                      <a:pt x="219" y="1278"/>
                    </a:lnTo>
                    <a:lnTo>
                      <a:pt x="208" y="1237"/>
                    </a:lnTo>
                    <a:lnTo>
                      <a:pt x="200" y="1197"/>
                    </a:lnTo>
                    <a:lnTo>
                      <a:pt x="196" y="1176"/>
                    </a:lnTo>
                    <a:lnTo>
                      <a:pt x="194" y="1156"/>
                    </a:lnTo>
                    <a:lnTo>
                      <a:pt x="190" y="1135"/>
                    </a:lnTo>
                    <a:lnTo>
                      <a:pt x="188" y="1115"/>
                    </a:lnTo>
                    <a:lnTo>
                      <a:pt x="186" y="1074"/>
                    </a:lnTo>
                    <a:lnTo>
                      <a:pt x="186" y="1033"/>
                    </a:lnTo>
                    <a:lnTo>
                      <a:pt x="188" y="991"/>
                    </a:lnTo>
                    <a:lnTo>
                      <a:pt x="191" y="950"/>
                    </a:lnTo>
                    <a:lnTo>
                      <a:pt x="197" y="910"/>
                    </a:lnTo>
                    <a:lnTo>
                      <a:pt x="205" y="870"/>
                    </a:lnTo>
                    <a:lnTo>
                      <a:pt x="215" y="830"/>
                    </a:lnTo>
                    <a:lnTo>
                      <a:pt x="226" y="791"/>
                    </a:lnTo>
                    <a:lnTo>
                      <a:pt x="240" y="752"/>
                    </a:lnTo>
                    <a:lnTo>
                      <a:pt x="256" y="714"/>
                    </a:lnTo>
                    <a:lnTo>
                      <a:pt x="273" y="677"/>
                    </a:lnTo>
                    <a:lnTo>
                      <a:pt x="293" y="640"/>
                    </a:lnTo>
                    <a:lnTo>
                      <a:pt x="314" y="603"/>
                    </a:lnTo>
                    <a:lnTo>
                      <a:pt x="337" y="568"/>
                    </a:lnTo>
                    <a:lnTo>
                      <a:pt x="350" y="550"/>
                    </a:lnTo>
                    <a:lnTo>
                      <a:pt x="362" y="532"/>
                    </a:lnTo>
                    <a:lnTo>
                      <a:pt x="376" y="515"/>
                    </a:lnTo>
                    <a:lnTo>
                      <a:pt x="390" y="499"/>
                    </a:lnTo>
                    <a:lnTo>
                      <a:pt x="405" y="482"/>
                    </a:lnTo>
                    <a:lnTo>
                      <a:pt x="419" y="466"/>
                    </a:lnTo>
                    <a:lnTo>
                      <a:pt x="434" y="450"/>
                    </a:lnTo>
                    <a:lnTo>
                      <a:pt x="450" y="435"/>
                    </a:lnTo>
                    <a:lnTo>
                      <a:pt x="466" y="420"/>
                    </a:lnTo>
                    <a:lnTo>
                      <a:pt x="482" y="406"/>
                    </a:lnTo>
                    <a:lnTo>
                      <a:pt x="498" y="392"/>
                    </a:lnTo>
                    <a:lnTo>
                      <a:pt x="515" y="378"/>
                    </a:lnTo>
                    <a:lnTo>
                      <a:pt x="549" y="352"/>
                    </a:lnTo>
                    <a:lnTo>
                      <a:pt x="585" y="328"/>
                    </a:lnTo>
                    <a:lnTo>
                      <a:pt x="622" y="305"/>
                    </a:lnTo>
                    <a:lnTo>
                      <a:pt x="660" y="285"/>
                    </a:lnTo>
                    <a:lnTo>
                      <a:pt x="699" y="266"/>
                    </a:lnTo>
                    <a:lnTo>
                      <a:pt x="739" y="249"/>
                    </a:lnTo>
                    <a:lnTo>
                      <a:pt x="781" y="234"/>
                    </a:lnTo>
                    <a:lnTo>
                      <a:pt x="823" y="221"/>
                    </a:lnTo>
                    <a:lnTo>
                      <a:pt x="865" y="210"/>
                    </a:lnTo>
                    <a:lnTo>
                      <a:pt x="909" y="201"/>
                    </a:lnTo>
                    <a:lnTo>
                      <a:pt x="932" y="197"/>
                    </a:lnTo>
                    <a:lnTo>
                      <a:pt x="954" y="193"/>
                    </a:lnTo>
                    <a:lnTo>
                      <a:pt x="975" y="191"/>
                    </a:lnTo>
                    <a:lnTo>
                      <a:pt x="997" y="189"/>
                    </a:lnTo>
                    <a:lnTo>
                      <a:pt x="1041" y="186"/>
                    </a:lnTo>
                    <a:lnTo>
                      <a:pt x="1085" y="186"/>
                    </a:lnTo>
                    <a:lnTo>
                      <a:pt x="1129" y="187"/>
                    </a:lnTo>
                    <a:lnTo>
                      <a:pt x="1172" y="191"/>
                    </a:lnTo>
                    <a:lnTo>
                      <a:pt x="1215" y="197"/>
                    </a:lnTo>
                    <a:lnTo>
                      <a:pt x="1258" y="205"/>
                    </a:lnTo>
                    <a:lnTo>
                      <a:pt x="1299" y="215"/>
                    </a:lnTo>
                    <a:lnTo>
                      <a:pt x="1341" y="227"/>
                    </a:lnTo>
                    <a:lnTo>
                      <a:pt x="1381" y="241"/>
                    </a:lnTo>
                    <a:lnTo>
                      <a:pt x="1422" y="257"/>
                    </a:lnTo>
                    <a:lnTo>
                      <a:pt x="1462" y="276"/>
                    </a:lnTo>
                    <a:lnTo>
                      <a:pt x="1500" y="296"/>
                    </a:lnTo>
                    <a:lnTo>
                      <a:pt x="1519" y="306"/>
                    </a:lnTo>
                    <a:lnTo>
                      <a:pt x="1538" y="318"/>
                    </a:lnTo>
                    <a:lnTo>
                      <a:pt x="1557" y="330"/>
                    </a:lnTo>
                    <a:lnTo>
                      <a:pt x="1575" y="341"/>
                    </a:lnTo>
                    <a:lnTo>
                      <a:pt x="1608" y="367"/>
                    </a:lnTo>
                    <a:lnTo>
                      <a:pt x="1641" y="393"/>
                    </a:lnTo>
                    <a:lnTo>
                      <a:pt x="1673" y="420"/>
                    </a:lnTo>
                    <a:lnTo>
                      <a:pt x="1702" y="449"/>
                    </a:lnTo>
                    <a:lnTo>
                      <a:pt x="1731" y="480"/>
                    </a:lnTo>
                    <a:lnTo>
                      <a:pt x="1757" y="511"/>
                    </a:lnTo>
                    <a:lnTo>
                      <a:pt x="1782" y="544"/>
                    </a:lnTo>
                    <a:lnTo>
                      <a:pt x="1805" y="578"/>
                    </a:lnTo>
                    <a:lnTo>
                      <a:pt x="1826" y="613"/>
                    </a:lnTo>
                    <a:lnTo>
                      <a:pt x="1846" y="648"/>
                    </a:lnTo>
                    <a:lnTo>
                      <a:pt x="1864" y="685"/>
                    </a:lnTo>
                    <a:lnTo>
                      <a:pt x="1880" y="722"/>
                    </a:lnTo>
                    <a:lnTo>
                      <a:pt x="1895" y="761"/>
                    </a:lnTo>
                    <a:lnTo>
                      <a:pt x="1906" y="800"/>
                    </a:lnTo>
                    <a:lnTo>
                      <a:pt x="1917" y="841"/>
                    </a:lnTo>
                    <a:lnTo>
                      <a:pt x="1925" y="882"/>
                    </a:lnTo>
                    <a:lnTo>
                      <a:pt x="1932" y="919"/>
                    </a:lnTo>
                    <a:lnTo>
                      <a:pt x="1936" y="957"/>
                    </a:lnTo>
                    <a:lnTo>
                      <a:pt x="1939" y="994"/>
                    </a:lnTo>
                    <a:lnTo>
                      <a:pt x="1939" y="1031"/>
                    </a:lnTo>
                    <a:lnTo>
                      <a:pt x="1938" y="1069"/>
                    </a:lnTo>
                    <a:lnTo>
                      <a:pt x="1936" y="1107"/>
                    </a:lnTo>
                    <a:lnTo>
                      <a:pt x="1932" y="1143"/>
                    </a:lnTo>
                    <a:lnTo>
                      <a:pt x="1925" y="1180"/>
                    </a:lnTo>
                    <a:lnTo>
                      <a:pt x="1918" y="1217"/>
                    </a:lnTo>
                    <a:lnTo>
                      <a:pt x="1909" y="1253"/>
                    </a:lnTo>
                    <a:lnTo>
                      <a:pt x="1898" y="1288"/>
                    </a:lnTo>
                    <a:lnTo>
                      <a:pt x="1886" y="1323"/>
                    </a:lnTo>
                    <a:lnTo>
                      <a:pt x="1872" y="1358"/>
                    </a:lnTo>
                    <a:lnTo>
                      <a:pt x="1857" y="1392"/>
                    </a:lnTo>
                    <a:lnTo>
                      <a:pt x="1841" y="1424"/>
                    </a:lnTo>
                    <a:lnTo>
                      <a:pt x="1822" y="1457"/>
                    </a:lnTo>
                    <a:lnTo>
                      <a:pt x="1803" y="1488"/>
                    </a:lnTo>
                    <a:lnTo>
                      <a:pt x="1782" y="1518"/>
                    </a:lnTo>
                    <a:lnTo>
                      <a:pt x="1761" y="1549"/>
                    </a:lnTo>
                    <a:lnTo>
                      <a:pt x="1737" y="1577"/>
                    </a:lnTo>
                    <a:lnTo>
                      <a:pt x="1712" y="1605"/>
                    </a:lnTo>
                    <a:lnTo>
                      <a:pt x="1687" y="1632"/>
                    </a:lnTo>
                    <a:lnTo>
                      <a:pt x="1659" y="1658"/>
                    </a:lnTo>
                    <a:lnTo>
                      <a:pt x="1632" y="1683"/>
                    </a:lnTo>
                    <a:lnTo>
                      <a:pt x="1602" y="1706"/>
                    </a:lnTo>
                    <a:lnTo>
                      <a:pt x="1572" y="1728"/>
                    </a:lnTo>
                    <a:lnTo>
                      <a:pt x="1541" y="1749"/>
                    </a:lnTo>
                    <a:lnTo>
                      <a:pt x="1508" y="1769"/>
                    </a:lnTo>
                    <a:lnTo>
                      <a:pt x="1474" y="1788"/>
                    </a:lnTo>
                    <a:lnTo>
                      <a:pt x="1441" y="1805"/>
                    </a:lnTo>
                    <a:lnTo>
                      <a:pt x="1405" y="1821"/>
                    </a:lnTo>
                    <a:lnTo>
                      <a:pt x="1369" y="1836"/>
                    </a:lnTo>
                    <a:lnTo>
                      <a:pt x="1332" y="1849"/>
                    </a:lnTo>
                    <a:lnTo>
                      <a:pt x="1294" y="1859"/>
                    </a:lnTo>
                    <a:lnTo>
                      <a:pt x="1256" y="1870"/>
                    </a:lnTo>
                    <a:lnTo>
                      <a:pt x="1216" y="1877"/>
                    </a:lnTo>
                    <a:lnTo>
                      <a:pt x="1195" y="1881"/>
                    </a:lnTo>
                    <a:lnTo>
                      <a:pt x="1172" y="1884"/>
                    </a:lnTo>
                    <a:lnTo>
                      <a:pt x="1150" y="1888"/>
                    </a:lnTo>
                    <a:lnTo>
                      <a:pt x="1128" y="1890"/>
                    </a:lnTo>
                    <a:lnTo>
                      <a:pt x="1106" y="1891"/>
                    </a:lnTo>
                    <a:lnTo>
                      <a:pt x="1084" y="1892"/>
                    </a:lnTo>
                    <a:lnTo>
                      <a:pt x="1062" y="1893"/>
                    </a:lnTo>
                    <a:lnTo>
                      <a:pt x="1040" y="1893"/>
                    </a:lnTo>
                    <a:lnTo>
                      <a:pt x="1018" y="1892"/>
                    </a:lnTo>
                    <a:lnTo>
                      <a:pt x="996" y="1891"/>
                    </a:lnTo>
                    <a:lnTo>
                      <a:pt x="975" y="1890"/>
                    </a:lnTo>
                    <a:lnTo>
                      <a:pt x="953" y="1887"/>
                    </a:lnTo>
                    <a:lnTo>
                      <a:pt x="932" y="1884"/>
                    </a:lnTo>
                    <a:lnTo>
                      <a:pt x="911" y="1881"/>
                    </a:lnTo>
                    <a:lnTo>
                      <a:pt x="889" y="1877"/>
                    </a:lnTo>
                    <a:lnTo>
                      <a:pt x="868" y="1873"/>
                    </a:lnTo>
                    <a:lnTo>
                      <a:pt x="847" y="1869"/>
                    </a:lnTo>
                    <a:lnTo>
                      <a:pt x="826" y="1863"/>
                    </a:lnTo>
                    <a:lnTo>
                      <a:pt x="805" y="1858"/>
                    </a:lnTo>
                    <a:lnTo>
                      <a:pt x="784" y="1852"/>
                    </a:lnTo>
                    <a:lnTo>
                      <a:pt x="764" y="1844"/>
                    </a:lnTo>
                    <a:lnTo>
                      <a:pt x="744" y="1837"/>
                    </a:lnTo>
                    <a:lnTo>
                      <a:pt x="724" y="1830"/>
                    </a:lnTo>
                    <a:lnTo>
                      <a:pt x="704" y="1821"/>
                    </a:lnTo>
                    <a:lnTo>
                      <a:pt x="683" y="1813"/>
                    </a:lnTo>
                    <a:lnTo>
                      <a:pt x="663" y="1803"/>
                    </a:lnTo>
                    <a:lnTo>
                      <a:pt x="644" y="1793"/>
                    </a:lnTo>
                    <a:lnTo>
                      <a:pt x="625" y="1783"/>
                    </a:lnTo>
                    <a:lnTo>
                      <a:pt x="606" y="1772"/>
                    </a:lnTo>
                    <a:lnTo>
                      <a:pt x="587" y="1761"/>
                    </a:lnTo>
                    <a:lnTo>
                      <a:pt x="568" y="1748"/>
                    </a:lnTo>
                    <a:lnTo>
                      <a:pt x="550" y="1737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5050369" y="3771747"/>
                <a:ext cx="571540" cy="700479"/>
              </a:xfrm>
              <a:custGeom>
                <a:avLst/>
                <a:gdLst>
                  <a:gd name="T0" fmla="*/ 1098 w 1099"/>
                  <a:gd name="T1" fmla="*/ 705 h 1192"/>
                  <a:gd name="T2" fmla="*/ 1096 w 1099"/>
                  <a:gd name="T3" fmla="*/ 771 h 1192"/>
                  <a:gd name="T4" fmla="*/ 1082 w 1099"/>
                  <a:gd name="T5" fmla="*/ 835 h 1192"/>
                  <a:gd name="T6" fmla="*/ 1059 w 1099"/>
                  <a:gd name="T7" fmla="*/ 897 h 1192"/>
                  <a:gd name="T8" fmla="*/ 1024 w 1099"/>
                  <a:gd name="T9" fmla="*/ 955 h 1192"/>
                  <a:gd name="T10" fmla="*/ 982 w 1099"/>
                  <a:gd name="T11" fmla="*/ 1009 h 1192"/>
                  <a:gd name="T12" fmla="*/ 930 w 1099"/>
                  <a:gd name="T13" fmla="*/ 1057 h 1192"/>
                  <a:gd name="T14" fmla="*/ 871 w 1099"/>
                  <a:gd name="T15" fmla="*/ 1100 h 1192"/>
                  <a:gd name="T16" fmla="*/ 804 w 1099"/>
                  <a:gd name="T17" fmla="*/ 1135 h 1192"/>
                  <a:gd name="T18" fmla="*/ 733 w 1099"/>
                  <a:gd name="T19" fmla="*/ 1163 h 1192"/>
                  <a:gd name="T20" fmla="*/ 656 w 1099"/>
                  <a:gd name="T21" fmla="*/ 1182 h 1192"/>
                  <a:gd name="T22" fmla="*/ 575 w 1099"/>
                  <a:gd name="T23" fmla="*/ 1191 h 1192"/>
                  <a:gd name="T24" fmla="*/ 498 w 1099"/>
                  <a:gd name="T25" fmla="*/ 1190 h 1192"/>
                  <a:gd name="T26" fmla="*/ 424 w 1099"/>
                  <a:gd name="T27" fmla="*/ 1180 h 1192"/>
                  <a:gd name="T28" fmla="*/ 354 w 1099"/>
                  <a:gd name="T29" fmla="*/ 1161 h 1192"/>
                  <a:gd name="T30" fmla="*/ 288 w 1099"/>
                  <a:gd name="T31" fmla="*/ 1133 h 1192"/>
                  <a:gd name="T32" fmla="*/ 229 w 1099"/>
                  <a:gd name="T33" fmla="*/ 1097 h 1192"/>
                  <a:gd name="T34" fmla="*/ 177 w 1099"/>
                  <a:gd name="T35" fmla="*/ 1055 h 1192"/>
                  <a:gd name="T36" fmla="*/ 133 w 1099"/>
                  <a:gd name="T37" fmla="*/ 1006 h 1192"/>
                  <a:gd name="T38" fmla="*/ 98 w 1099"/>
                  <a:gd name="T39" fmla="*/ 951 h 1192"/>
                  <a:gd name="T40" fmla="*/ 73 w 1099"/>
                  <a:gd name="T41" fmla="*/ 890 h 1192"/>
                  <a:gd name="T42" fmla="*/ 6 w 1099"/>
                  <a:gd name="T43" fmla="*/ 531 h 1192"/>
                  <a:gd name="T44" fmla="*/ 0 w 1099"/>
                  <a:gd name="T45" fmla="*/ 465 h 1192"/>
                  <a:gd name="T46" fmla="*/ 6 w 1099"/>
                  <a:gd name="T47" fmla="*/ 400 h 1192"/>
                  <a:gd name="T48" fmla="*/ 23 w 1099"/>
                  <a:gd name="T49" fmla="*/ 336 h 1192"/>
                  <a:gd name="T50" fmla="*/ 50 w 1099"/>
                  <a:gd name="T51" fmla="*/ 276 h 1192"/>
                  <a:gd name="T52" fmla="*/ 87 w 1099"/>
                  <a:gd name="T53" fmla="*/ 219 h 1192"/>
                  <a:gd name="T54" fmla="*/ 134 w 1099"/>
                  <a:gd name="T55" fmla="*/ 166 h 1192"/>
                  <a:gd name="T56" fmla="*/ 188 w 1099"/>
                  <a:gd name="T57" fmla="*/ 120 h 1192"/>
                  <a:gd name="T58" fmla="*/ 249 w 1099"/>
                  <a:gd name="T59" fmla="*/ 80 h 1192"/>
                  <a:gd name="T60" fmla="*/ 318 w 1099"/>
                  <a:gd name="T61" fmla="*/ 46 h 1192"/>
                  <a:gd name="T62" fmla="*/ 392 w 1099"/>
                  <a:gd name="T63" fmla="*/ 22 h 1192"/>
                  <a:gd name="T64" fmla="*/ 470 w 1099"/>
                  <a:gd name="T65" fmla="*/ 6 h 1192"/>
                  <a:gd name="T66" fmla="*/ 549 w 1099"/>
                  <a:gd name="T67" fmla="*/ 0 h 1192"/>
                  <a:gd name="T68" fmla="*/ 626 w 1099"/>
                  <a:gd name="T69" fmla="*/ 4 h 1192"/>
                  <a:gd name="T70" fmla="*/ 699 w 1099"/>
                  <a:gd name="T71" fmla="*/ 18 h 1192"/>
                  <a:gd name="T72" fmla="*/ 767 w 1099"/>
                  <a:gd name="T73" fmla="*/ 40 h 1192"/>
                  <a:gd name="T74" fmla="*/ 831 w 1099"/>
                  <a:gd name="T75" fmla="*/ 69 h 1192"/>
                  <a:gd name="T76" fmla="*/ 888 w 1099"/>
                  <a:gd name="T77" fmla="*/ 107 h 1192"/>
                  <a:gd name="T78" fmla="*/ 937 w 1099"/>
                  <a:gd name="T79" fmla="*/ 153 h 1192"/>
                  <a:gd name="T80" fmla="*/ 979 w 1099"/>
                  <a:gd name="T81" fmla="*/ 203 h 1192"/>
                  <a:gd name="T82" fmla="*/ 1010 w 1099"/>
                  <a:gd name="T83" fmla="*/ 260 h 1192"/>
                  <a:gd name="T84" fmla="*/ 1031 w 1099"/>
                  <a:gd name="T85" fmla="*/ 324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9" h="1192">
                    <a:moveTo>
                      <a:pt x="1093" y="660"/>
                    </a:moveTo>
                    <a:lnTo>
                      <a:pt x="1096" y="683"/>
                    </a:lnTo>
                    <a:lnTo>
                      <a:pt x="1098" y="705"/>
                    </a:lnTo>
                    <a:lnTo>
                      <a:pt x="1099" y="727"/>
                    </a:lnTo>
                    <a:lnTo>
                      <a:pt x="1098" y="749"/>
                    </a:lnTo>
                    <a:lnTo>
                      <a:pt x="1096" y="771"/>
                    </a:lnTo>
                    <a:lnTo>
                      <a:pt x="1093" y="792"/>
                    </a:lnTo>
                    <a:lnTo>
                      <a:pt x="1088" y="814"/>
                    </a:lnTo>
                    <a:lnTo>
                      <a:pt x="1082" y="835"/>
                    </a:lnTo>
                    <a:lnTo>
                      <a:pt x="1076" y="856"/>
                    </a:lnTo>
                    <a:lnTo>
                      <a:pt x="1067" y="876"/>
                    </a:lnTo>
                    <a:lnTo>
                      <a:pt x="1059" y="897"/>
                    </a:lnTo>
                    <a:lnTo>
                      <a:pt x="1048" y="916"/>
                    </a:lnTo>
                    <a:lnTo>
                      <a:pt x="1037" y="936"/>
                    </a:lnTo>
                    <a:lnTo>
                      <a:pt x="1024" y="955"/>
                    </a:lnTo>
                    <a:lnTo>
                      <a:pt x="1011" y="973"/>
                    </a:lnTo>
                    <a:lnTo>
                      <a:pt x="997" y="991"/>
                    </a:lnTo>
                    <a:lnTo>
                      <a:pt x="982" y="1009"/>
                    </a:lnTo>
                    <a:lnTo>
                      <a:pt x="965" y="1025"/>
                    </a:lnTo>
                    <a:lnTo>
                      <a:pt x="948" y="1042"/>
                    </a:lnTo>
                    <a:lnTo>
                      <a:pt x="930" y="1057"/>
                    </a:lnTo>
                    <a:lnTo>
                      <a:pt x="911" y="1072"/>
                    </a:lnTo>
                    <a:lnTo>
                      <a:pt x="891" y="1086"/>
                    </a:lnTo>
                    <a:lnTo>
                      <a:pt x="871" y="1100"/>
                    </a:lnTo>
                    <a:lnTo>
                      <a:pt x="850" y="1112"/>
                    </a:lnTo>
                    <a:lnTo>
                      <a:pt x="828" y="1124"/>
                    </a:lnTo>
                    <a:lnTo>
                      <a:pt x="804" y="1135"/>
                    </a:lnTo>
                    <a:lnTo>
                      <a:pt x="781" y="1145"/>
                    </a:lnTo>
                    <a:lnTo>
                      <a:pt x="757" y="1154"/>
                    </a:lnTo>
                    <a:lnTo>
                      <a:pt x="733" y="1163"/>
                    </a:lnTo>
                    <a:lnTo>
                      <a:pt x="707" y="1170"/>
                    </a:lnTo>
                    <a:lnTo>
                      <a:pt x="681" y="1177"/>
                    </a:lnTo>
                    <a:lnTo>
                      <a:pt x="656" y="1182"/>
                    </a:lnTo>
                    <a:lnTo>
                      <a:pt x="628" y="1186"/>
                    </a:lnTo>
                    <a:lnTo>
                      <a:pt x="602" y="1189"/>
                    </a:lnTo>
                    <a:lnTo>
                      <a:pt x="575" y="1191"/>
                    </a:lnTo>
                    <a:lnTo>
                      <a:pt x="550" y="1192"/>
                    </a:lnTo>
                    <a:lnTo>
                      <a:pt x="524" y="1191"/>
                    </a:lnTo>
                    <a:lnTo>
                      <a:pt x="498" y="1190"/>
                    </a:lnTo>
                    <a:lnTo>
                      <a:pt x="473" y="1188"/>
                    </a:lnTo>
                    <a:lnTo>
                      <a:pt x="449" y="1184"/>
                    </a:lnTo>
                    <a:lnTo>
                      <a:pt x="424" y="1180"/>
                    </a:lnTo>
                    <a:lnTo>
                      <a:pt x="400" y="1175"/>
                    </a:lnTo>
                    <a:lnTo>
                      <a:pt x="377" y="1168"/>
                    </a:lnTo>
                    <a:lnTo>
                      <a:pt x="354" y="1161"/>
                    </a:lnTo>
                    <a:lnTo>
                      <a:pt x="331" y="1152"/>
                    </a:lnTo>
                    <a:lnTo>
                      <a:pt x="309" y="1143"/>
                    </a:lnTo>
                    <a:lnTo>
                      <a:pt x="288" y="1133"/>
                    </a:lnTo>
                    <a:lnTo>
                      <a:pt x="268" y="1122"/>
                    </a:lnTo>
                    <a:lnTo>
                      <a:pt x="248" y="1110"/>
                    </a:lnTo>
                    <a:lnTo>
                      <a:pt x="229" y="1097"/>
                    </a:lnTo>
                    <a:lnTo>
                      <a:pt x="211" y="1085"/>
                    </a:lnTo>
                    <a:lnTo>
                      <a:pt x="194" y="1070"/>
                    </a:lnTo>
                    <a:lnTo>
                      <a:pt x="177" y="1055"/>
                    </a:lnTo>
                    <a:lnTo>
                      <a:pt x="161" y="1039"/>
                    </a:lnTo>
                    <a:lnTo>
                      <a:pt x="147" y="1024"/>
                    </a:lnTo>
                    <a:lnTo>
                      <a:pt x="133" y="1006"/>
                    </a:lnTo>
                    <a:lnTo>
                      <a:pt x="120" y="989"/>
                    </a:lnTo>
                    <a:lnTo>
                      <a:pt x="109" y="970"/>
                    </a:lnTo>
                    <a:lnTo>
                      <a:pt x="98" y="951"/>
                    </a:lnTo>
                    <a:lnTo>
                      <a:pt x="88" y="931"/>
                    </a:lnTo>
                    <a:lnTo>
                      <a:pt x="80" y="911"/>
                    </a:lnTo>
                    <a:lnTo>
                      <a:pt x="73" y="890"/>
                    </a:lnTo>
                    <a:lnTo>
                      <a:pt x="67" y="868"/>
                    </a:lnTo>
                    <a:lnTo>
                      <a:pt x="62" y="846"/>
                    </a:lnTo>
                    <a:lnTo>
                      <a:pt x="6" y="531"/>
                    </a:lnTo>
                    <a:lnTo>
                      <a:pt x="2" y="508"/>
                    </a:lnTo>
                    <a:lnTo>
                      <a:pt x="1" y="486"/>
                    </a:lnTo>
                    <a:lnTo>
                      <a:pt x="0" y="465"/>
                    </a:lnTo>
                    <a:lnTo>
                      <a:pt x="1" y="443"/>
                    </a:lnTo>
                    <a:lnTo>
                      <a:pt x="3" y="421"/>
                    </a:lnTo>
                    <a:lnTo>
                      <a:pt x="6" y="400"/>
                    </a:lnTo>
                    <a:lnTo>
                      <a:pt x="10" y="379"/>
                    </a:lnTo>
                    <a:lnTo>
                      <a:pt x="16" y="358"/>
                    </a:lnTo>
                    <a:lnTo>
                      <a:pt x="23" y="336"/>
                    </a:lnTo>
                    <a:lnTo>
                      <a:pt x="30" y="315"/>
                    </a:lnTo>
                    <a:lnTo>
                      <a:pt x="40" y="295"/>
                    </a:lnTo>
                    <a:lnTo>
                      <a:pt x="50" y="276"/>
                    </a:lnTo>
                    <a:lnTo>
                      <a:pt x="62" y="256"/>
                    </a:lnTo>
                    <a:lnTo>
                      <a:pt x="74" y="237"/>
                    </a:lnTo>
                    <a:lnTo>
                      <a:pt x="87" y="219"/>
                    </a:lnTo>
                    <a:lnTo>
                      <a:pt x="102" y="201"/>
                    </a:lnTo>
                    <a:lnTo>
                      <a:pt x="117" y="183"/>
                    </a:lnTo>
                    <a:lnTo>
                      <a:pt x="134" y="166"/>
                    </a:lnTo>
                    <a:lnTo>
                      <a:pt x="151" y="151"/>
                    </a:lnTo>
                    <a:lnTo>
                      <a:pt x="169" y="135"/>
                    </a:lnTo>
                    <a:lnTo>
                      <a:pt x="188" y="120"/>
                    </a:lnTo>
                    <a:lnTo>
                      <a:pt x="207" y="106"/>
                    </a:lnTo>
                    <a:lnTo>
                      <a:pt x="228" y="93"/>
                    </a:lnTo>
                    <a:lnTo>
                      <a:pt x="249" y="80"/>
                    </a:lnTo>
                    <a:lnTo>
                      <a:pt x="271" y="68"/>
                    </a:lnTo>
                    <a:lnTo>
                      <a:pt x="293" y="57"/>
                    </a:lnTo>
                    <a:lnTo>
                      <a:pt x="318" y="46"/>
                    </a:lnTo>
                    <a:lnTo>
                      <a:pt x="341" y="38"/>
                    </a:lnTo>
                    <a:lnTo>
                      <a:pt x="366" y="29"/>
                    </a:lnTo>
                    <a:lnTo>
                      <a:pt x="392" y="22"/>
                    </a:lnTo>
                    <a:lnTo>
                      <a:pt x="417" y="16"/>
                    </a:lnTo>
                    <a:lnTo>
                      <a:pt x="443" y="10"/>
                    </a:lnTo>
                    <a:lnTo>
                      <a:pt x="470" y="6"/>
                    </a:lnTo>
                    <a:lnTo>
                      <a:pt x="497" y="3"/>
                    </a:lnTo>
                    <a:lnTo>
                      <a:pt x="522" y="1"/>
                    </a:lnTo>
                    <a:lnTo>
                      <a:pt x="549" y="0"/>
                    </a:lnTo>
                    <a:lnTo>
                      <a:pt x="575" y="1"/>
                    </a:lnTo>
                    <a:lnTo>
                      <a:pt x="601" y="2"/>
                    </a:lnTo>
                    <a:lnTo>
                      <a:pt x="626" y="4"/>
                    </a:lnTo>
                    <a:lnTo>
                      <a:pt x="650" y="7"/>
                    </a:lnTo>
                    <a:lnTo>
                      <a:pt x="675" y="12"/>
                    </a:lnTo>
                    <a:lnTo>
                      <a:pt x="699" y="18"/>
                    </a:lnTo>
                    <a:lnTo>
                      <a:pt x="722" y="24"/>
                    </a:lnTo>
                    <a:lnTo>
                      <a:pt x="745" y="31"/>
                    </a:lnTo>
                    <a:lnTo>
                      <a:pt x="767" y="40"/>
                    </a:lnTo>
                    <a:lnTo>
                      <a:pt x="789" y="48"/>
                    </a:lnTo>
                    <a:lnTo>
                      <a:pt x="810" y="59"/>
                    </a:lnTo>
                    <a:lnTo>
                      <a:pt x="831" y="69"/>
                    </a:lnTo>
                    <a:lnTo>
                      <a:pt x="850" y="82"/>
                    </a:lnTo>
                    <a:lnTo>
                      <a:pt x="869" y="94"/>
                    </a:lnTo>
                    <a:lnTo>
                      <a:pt x="888" y="107"/>
                    </a:lnTo>
                    <a:lnTo>
                      <a:pt x="905" y="122"/>
                    </a:lnTo>
                    <a:lnTo>
                      <a:pt x="922" y="137"/>
                    </a:lnTo>
                    <a:lnTo>
                      <a:pt x="937" y="153"/>
                    </a:lnTo>
                    <a:lnTo>
                      <a:pt x="952" y="169"/>
                    </a:lnTo>
                    <a:lnTo>
                      <a:pt x="966" y="185"/>
                    </a:lnTo>
                    <a:lnTo>
                      <a:pt x="979" y="203"/>
                    </a:lnTo>
                    <a:lnTo>
                      <a:pt x="990" y="222"/>
                    </a:lnTo>
                    <a:lnTo>
                      <a:pt x="1001" y="241"/>
                    </a:lnTo>
                    <a:lnTo>
                      <a:pt x="1010" y="260"/>
                    </a:lnTo>
                    <a:lnTo>
                      <a:pt x="1019" y="282"/>
                    </a:lnTo>
                    <a:lnTo>
                      <a:pt x="1025" y="302"/>
                    </a:lnTo>
                    <a:lnTo>
                      <a:pt x="1031" y="324"/>
                    </a:lnTo>
                    <a:lnTo>
                      <a:pt x="1036" y="345"/>
                    </a:lnTo>
                    <a:lnTo>
                      <a:pt x="1093" y="66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5001010" y="3718991"/>
                <a:ext cx="667664" cy="805990"/>
              </a:xfrm>
              <a:custGeom>
                <a:avLst/>
                <a:gdLst>
                  <a:gd name="T0" fmla="*/ 400 w 1284"/>
                  <a:gd name="T1" fmla="*/ 43 h 1376"/>
                  <a:gd name="T2" fmla="*/ 267 w 1284"/>
                  <a:gd name="T3" fmla="*/ 110 h 1376"/>
                  <a:gd name="T4" fmla="*/ 156 w 1284"/>
                  <a:gd name="T5" fmla="*/ 199 h 1376"/>
                  <a:gd name="T6" fmla="*/ 72 w 1284"/>
                  <a:gd name="T7" fmla="*/ 307 h 1376"/>
                  <a:gd name="T8" fmla="*/ 19 w 1284"/>
                  <a:gd name="T9" fmla="*/ 428 h 1376"/>
                  <a:gd name="T10" fmla="*/ 0 w 1284"/>
                  <a:gd name="T11" fmla="*/ 559 h 1376"/>
                  <a:gd name="T12" fmla="*/ 70 w 1284"/>
                  <a:gd name="T13" fmla="*/ 982 h 1376"/>
                  <a:gd name="T14" fmla="*/ 119 w 1284"/>
                  <a:gd name="T15" fmla="*/ 1104 h 1376"/>
                  <a:gd name="T16" fmla="*/ 201 w 1284"/>
                  <a:gd name="T17" fmla="*/ 1208 h 1376"/>
                  <a:gd name="T18" fmla="*/ 308 w 1284"/>
                  <a:gd name="T19" fmla="*/ 1290 h 1376"/>
                  <a:gd name="T20" fmla="*/ 437 w 1284"/>
                  <a:gd name="T21" fmla="*/ 1347 h 1376"/>
                  <a:gd name="T22" fmla="*/ 580 w 1284"/>
                  <a:gd name="T23" fmla="*/ 1374 h 1376"/>
                  <a:gd name="T24" fmla="*/ 733 w 1284"/>
                  <a:gd name="T25" fmla="*/ 1370 h 1376"/>
                  <a:gd name="T26" fmla="*/ 873 w 1284"/>
                  <a:gd name="T27" fmla="*/ 1336 h 1376"/>
                  <a:gd name="T28" fmla="*/ 997 w 1284"/>
                  <a:gd name="T29" fmla="*/ 1279 h 1376"/>
                  <a:gd name="T30" fmla="*/ 1101 w 1284"/>
                  <a:gd name="T31" fmla="*/ 1202 h 1376"/>
                  <a:gd name="T32" fmla="*/ 1186 w 1284"/>
                  <a:gd name="T33" fmla="*/ 1109 h 1376"/>
                  <a:gd name="T34" fmla="*/ 1246 w 1284"/>
                  <a:gd name="T35" fmla="*/ 1004 h 1376"/>
                  <a:gd name="T36" fmla="*/ 1279 w 1284"/>
                  <a:gd name="T37" fmla="*/ 889 h 1376"/>
                  <a:gd name="T38" fmla="*/ 1283 w 1284"/>
                  <a:gd name="T39" fmla="*/ 777 h 1376"/>
                  <a:gd name="T40" fmla="*/ 1208 w 1284"/>
                  <a:gd name="T41" fmla="*/ 368 h 1376"/>
                  <a:gd name="T42" fmla="*/ 1151 w 1284"/>
                  <a:gd name="T43" fmla="*/ 249 h 1376"/>
                  <a:gd name="T44" fmla="*/ 1064 w 1284"/>
                  <a:gd name="T45" fmla="*/ 150 h 1376"/>
                  <a:gd name="T46" fmla="*/ 952 w 1284"/>
                  <a:gd name="T47" fmla="*/ 73 h 1376"/>
                  <a:gd name="T48" fmla="*/ 820 w 1284"/>
                  <a:gd name="T49" fmla="*/ 22 h 1376"/>
                  <a:gd name="T50" fmla="*/ 675 w 1284"/>
                  <a:gd name="T51" fmla="*/ 0 h 1376"/>
                  <a:gd name="T52" fmla="*/ 520 w 1284"/>
                  <a:gd name="T53" fmla="*/ 10 h 1376"/>
                  <a:gd name="T54" fmla="*/ 186 w 1284"/>
                  <a:gd name="T55" fmla="*/ 554 h 1376"/>
                  <a:gd name="T56" fmla="*/ 199 w 1284"/>
                  <a:gd name="T57" fmla="*/ 470 h 1376"/>
                  <a:gd name="T58" fmla="*/ 237 w 1284"/>
                  <a:gd name="T59" fmla="*/ 390 h 1376"/>
                  <a:gd name="T60" fmla="*/ 298 w 1284"/>
                  <a:gd name="T61" fmla="*/ 319 h 1376"/>
                  <a:gd name="T62" fmla="*/ 376 w 1284"/>
                  <a:gd name="T63" fmla="*/ 260 h 1376"/>
                  <a:gd name="T64" fmla="*/ 469 w 1284"/>
                  <a:gd name="T65" fmla="*/ 215 h 1376"/>
                  <a:gd name="T66" fmla="*/ 575 w 1284"/>
                  <a:gd name="T67" fmla="*/ 190 h 1376"/>
                  <a:gd name="T68" fmla="*/ 682 w 1284"/>
                  <a:gd name="T69" fmla="*/ 186 h 1376"/>
                  <a:gd name="T70" fmla="*/ 781 w 1284"/>
                  <a:gd name="T71" fmla="*/ 203 h 1376"/>
                  <a:gd name="T72" fmla="*/ 871 w 1284"/>
                  <a:gd name="T73" fmla="*/ 237 h 1376"/>
                  <a:gd name="T74" fmla="*/ 945 w 1284"/>
                  <a:gd name="T75" fmla="*/ 290 h 1376"/>
                  <a:gd name="T76" fmla="*/ 1001 w 1284"/>
                  <a:gd name="T77" fmla="*/ 357 h 1376"/>
                  <a:gd name="T78" fmla="*/ 1035 w 1284"/>
                  <a:gd name="T79" fmla="*/ 437 h 1376"/>
                  <a:gd name="T80" fmla="*/ 1099 w 1284"/>
                  <a:gd name="T81" fmla="*/ 821 h 1376"/>
                  <a:gd name="T82" fmla="*/ 1085 w 1284"/>
                  <a:gd name="T83" fmla="*/ 907 h 1376"/>
                  <a:gd name="T84" fmla="*/ 1046 w 1284"/>
                  <a:gd name="T85" fmla="*/ 986 h 1376"/>
                  <a:gd name="T86" fmla="*/ 987 w 1284"/>
                  <a:gd name="T87" fmla="*/ 1058 h 1376"/>
                  <a:gd name="T88" fmla="*/ 909 w 1284"/>
                  <a:gd name="T89" fmla="*/ 1117 h 1376"/>
                  <a:gd name="T90" fmla="*/ 816 w 1284"/>
                  <a:gd name="T91" fmla="*/ 1161 h 1376"/>
                  <a:gd name="T92" fmla="*/ 709 w 1284"/>
                  <a:gd name="T93" fmla="*/ 1186 h 1376"/>
                  <a:gd name="T94" fmla="*/ 603 w 1284"/>
                  <a:gd name="T95" fmla="*/ 1191 h 1376"/>
                  <a:gd name="T96" fmla="*/ 503 w 1284"/>
                  <a:gd name="T97" fmla="*/ 1174 h 1376"/>
                  <a:gd name="T98" fmla="*/ 414 w 1284"/>
                  <a:gd name="T99" fmla="*/ 1138 h 1376"/>
                  <a:gd name="T100" fmla="*/ 340 w 1284"/>
                  <a:gd name="T101" fmla="*/ 1086 h 1376"/>
                  <a:gd name="T102" fmla="*/ 284 w 1284"/>
                  <a:gd name="T103" fmla="*/ 1018 h 1376"/>
                  <a:gd name="T104" fmla="*/ 250 w 1284"/>
                  <a:gd name="T105" fmla="*/ 939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4" h="1376">
                    <a:moveTo>
                      <a:pt x="520" y="10"/>
                    </a:moveTo>
                    <a:lnTo>
                      <a:pt x="489" y="17"/>
                    </a:lnTo>
                    <a:lnTo>
                      <a:pt x="459" y="25"/>
                    </a:lnTo>
                    <a:lnTo>
                      <a:pt x="429" y="34"/>
                    </a:lnTo>
                    <a:lnTo>
                      <a:pt x="400" y="43"/>
                    </a:lnTo>
                    <a:lnTo>
                      <a:pt x="372" y="55"/>
                    </a:lnTo>
                    <a:lnTo>
                      <a:pt x="344" y="66"/>
                    </a:lnTo>
                    <a:lnTo>
                      <a:pt x="318" y="80"/>
                    </a:lnTo>
                    <a:lnTo>
                      <a:pt x="291" y="94"/>
                    </a:lnTo>
                    <a:lnTo>
                      <a:pt x="267" y="110"/>
                    </a:lnTo>
                    <a:lnTo>
                      <a:pt x="243" y="125"/>
                    </a:lnTo>
                    <a:lnTo>
                      <a:pt x="220" y="142"/>
                    </a:lnTo>
                    <a:lnTo>
                      <a:pt x="197" y="160"/>
                    </a:lnTo>
                    <a:lnTo>
                      <a:pt x="176" y="179"/>
                    </a:lnTo>
                    <a:lnTo>
                      <a:pt x="156" y="199"/>
                    </a:lnTo>
                    <a:lnTo>
                      <a:pt x="137" y="219"/>
                    </a:lnTo>
                    <a:lnTo>
                      <a:pt x="119" y="241"/>
                    </a:lnTo>
                    <a:lnTo>
                      <a:pt x="102" y="262"/>
                    </a:lnTo>
                    <a:lnTo>
                      <a:pt x="86" y="285"/>
                    </a:lnTo>
                    <a:lnTo>
                      <a:pt x="72" y="307"/>
                    </a:lnTo>
                    <a:lnTo>
                      <a:pt x="59" y="330"/>
                    </a:lnTo>
                    <a:lnTo>
                      <a:pt x="46" y="355"/>
                    </a:lnTo>
                    <a:lnTo>
                      <a:pt x="36" y="379"/>
                    </a:lnTo>
                    <a:lnTo>
                      <a:pt x="26" y="404"/>
                    </a:lnTo>
                    <a:lnTo>
                      <a:pt x="19" y="428"/>
                    </a:lnTo>
                    <a:lnTo>
                      <a:pt x="13" y="455"/>
                    </a:lnTo>
                    <a:lnTo>
                      <a:pt x="7" y="480"/>
                    </a:lnTo>
                    <a:lnTo>
                      <a:pt x="3" y="507"/>
                    </a:lnTo>
                    <a:lnTo>
                      <a:pt x="1" y="533"/>
                    </a:lnTo>
                    <a:lnTo>
                      <a:pt x="0" y="559"/>
                    </a:lnTo>
                    <a:lnTo>
                      <a:pt x="1" y="586"/>
                    </a:lnTo>
                    <a:lnTo>
                      <a:pt x="3" y="613"/>
                    </a:lnTo>
                    <a:lnTo>
                      <a:pt x="7" y="640"/>
                    </a:lnTo>
                    <a:lnTo>
                      <a:pt x="64" y="955"/>
                    </a:lnTo>
                    <a:lnTo>
                      <a:pt x="70" y="982"/>
                    </a:lnTo>
                    <a:lnTo>
                      <a:pt x="77" y="1008"/>
                    </a:lnTo>
                    <a:lnTo>
                      <a:pt x="85" y="1033"/>
                    </a:lnTo>
                    <a:lnTo>
                      <a:pt x="96" y="1058"/>
                    </a:lnTo>
                    <a:lnTo>
                      <a:pt x="107" y="1081"/>
                    </a:lnTo>
                    <a:lnTo>
                      <a:pt x="119" y="1104"/>
                    </a:lnTo>
                    <a:lnTo>
                      <a:pt x="133" y="1127"/>
                    </a:lnTo>
                    <a:lnTo>
                      <a:pt x="149" y="1148"/>
                    </a:lnTo>
                    <a:lnTo>
                      <a:pt x="165" y="1169"/>
                    </a:lnTo>
                    <a:lnTo>
                      <a:pt x="183" y="1189"/>
                    </a:lnTo>
                    <a:lnTo>
                      <a:pt x="201" y="1208"/>
                    </a:lnTo>
                    <a:lnTo>
                      <a:pt x="221" y="1226"/>
                    </a:lnTo>
                    <a:lnTo>
                      <a:pt x="241" y="1243"/>
                    </a:lnTo>
                    <a:lnTo>
                      <a:pt x="263" y="1260"/>
                    </a:lnTo>
                    <a:lnTo>
                      <a:pt x="285" y="1276"/>
                    </a:lnTo>
                    <a:lnTo>
                      <a:pt x="308" y="1290"/>
                    </a:lnTo>
                    <a:lnTo>
                      <a:pt x="332" y="1303"/>
                    </a:lnTo>
                    <a:lnTo>
                      <a:pt x="358" y="1316"/>
                    </a:lnTo>
                    <a:lnTo>
                      <a:pt x="383" y="1327"/>
                    </a:lnTo>
                    <a:lnTo>
                      <a:pt x="410" y="1337"/>
                    </a:lnTo>
                    <a:lnTo>
                      <a:pt x="437" y="1347"/>
                    </a:lnTo>
                    <a:lnTo>
                      <a:pt x="464" y="1354"/>
                    </a:lnTo>
                    <a:lnTo>
                      <a:pt x="493" y="1362"/>
                    </a:lnTo>
                    <a:lnTo>
                      <a:pt x="522" y="1367"/>
                    </a:lnTo>
                    <a:lnTo>
                      <a:pt x="550" y="1371"/>
                    </a:lnTo>
                    <a:lnTo>
                      <a:pt x="580" y="1374"/>
                    </a:lnTo>
                    <a:lnTo>
                      <a:pt x="610" y="1376"/>
                    </a:lnTo>
                    <a:lnTo>
                      <a:pt x="641" y="1376"/>
                    </a:lnTo>
                    <a:lnTo>
                      <a:pt x="671" y="1375"/>
                    </a:lnTo>
                    <a:lnTo>
                      <a:pt x="702" y="1373"/>
                    </a:lnTo>
                    <a:lnTo>
                      <a:pt x="733" y="1370"/>
                    </a:lnTo>
                    <a:lnTo>
                      <a:pt x="764" y="1365"/>
                    </a:lnTo>
                    <a:lnTo>
                      <a:pt x="793" y="1359"/>
                    </a:lnTo>
                    <a:lnTo>
                      <a:pt x="820" y="1353"/>
                    </a:lnTo>
                    <a:lnTo>
                      <a:pt x="847" y="1345"/>
                    </a:lnTo>
                    <a:lnTo>
                      <a:pt x="873" y="1336"/>
                    </a:lnTo>
                    <a:lnTo>
                      <a:pt x="900" y="1327"/>
                    </a:lnTo>
                    <a:lnTo>
                      <a:pt x="925" y="1316"/>
                    </a:lnTo>
                    <a:lnTo>
                      <a:pt x="949" y="1305"/>
                    </a:lnTo>
                    <a:lnTo>
                      <a:pt x="973" y="1293"/>
                    </a:lnTo>
                    <a:lnTo>
                      <a:pt x="997" y="1279"/>
                    </a:lnTo>
                    <a:lnTo>
                      <a:pt x="1019" y="1265"/>
                    </a:lnTo>
                    <a:lnTo>
                      <a:pt x="1041" y="1251"/>
                    </a:lnTo>
                    <a:lnTo>
                      <a:pt x="1062" y="1236"/>
                    </a:lnTo>
                    <a:lnTo>
                      <a:pt x="1082" y="1219"/>
                    </a:lnTo>
                    <a:lnTo>
                      <a:pt x="1101" y="1202"/>
                    </a:lnTo>
                    <a:lnTo>
                      <a:pt x="1120" y="1185"/>
                    </a:lnTo>
                    <a:lnTo>
                      <a:pt x="1138" y="1167"/>
                    </a:lnTo>
                    <a:lnTo>
                      <a:pt x="1155" y="1148"/>
                    </a:lnTo>
                    <a:lnTo>
                      <a:pt x="1171" y="1129"/>
                    </a:lnTo>
                    <a:lnTo>
                      <a:pt x="1186" y="1109"/>
                    </a:lnTo>
                    <a:lnTo>
                      <a:pt x="1199" y="1089"/>
                    </a:lnTo>
                    <a:lnTo>
                      <a:pt x="1213" y="1068"/>
                    </a:lnTo>
                    <a:lnTo>
                      <a:pt x="1225" y="1047"/>
                    </a:lnTo>
                    <a:lnTo>
                      <a:pt x="1235" y="1026"/>
                    </a:lnTo>
                    <a:lnTo>
                      <a:pt x="1246" y="1004"/>
                    </a:lnTo>
                    <a:lnTo>
                      <a:pt x="1254" y="982"/>
                    </a:lnTo>
                    <a:lnTo>
                      <a:pt x="1262" y="958"/>
                    </a:lnTo>
                    <a:lnTo>
                      <a:pt x="1269" y="935"/>
                    </a:lnTo>
                    <a:lnTo>
                      <a:pt x="1274" y="912"/>
                    </a:lnTo>
                    <a:lnTo>
                      <a:pt x="1279" y="889"/>
                    </a:lnTo>
                    <a:lnTo>
                      <a:pt x="1282" y="865"/>
                    </a:lnTo>
                    <a:lnTo>
                      <a:pt x="1284" y="841"/>
                    </a:lnTo>
                    <a:lnTo>
                      <a:pt x="1284" y="817"/>
                    </a:lnTo>
                    <a:lnTo>
                      <a:pt x="1284" y="797"/>
                    </a:lnTo>
                    <a:lnTo>
                      <a:pt x="1283" y="777"/>
                    </a:lnTo>
                    <a:lnTo>
                      <a:pt x="1281" y="757"/>
                    </a:lnTo>
                    <a:lnTo>
                      <a:pt x="1278" y="737"/>
                    </a:lnTo>
                    <a:lnTo>
                      <a:pt x="1221" y="421"/>
                    </a:lnTo>
                    <a:lnTo>
                      <a:pt x="1214" y="395"/>
                    </a:lnTo>
                    <a:lnTo>
                      <a:pt x="1208" y="368"/>
                    </a:lnTo>
                    <a:lnTo>
                      <a:pt x="1199" y="343"/>
                    </a:lnTo>
                    <a:lnTo>
                      <a:pt x="1189" y="319"/>
                    </a:lnTo>
                    <a:lnTo>
                      <a:pt x="1177" y="294"/>
                    </a:lnTo>
                    <a:lnTo>
                      <a:pt x="1165" y="271"/>
                    </a:lnTo>
                    <a:lnTo>
                      <a:pt x="1151" y="249"/>
                    </a:lnTo>
                    <a:lnTo>
                      <a:pt x="1136" y="228"/>
                    </a:lnTo>
                    <a:lnTo>
                      <a:pt x="1119" y="207"/>
                    </a:lnTo>
                    <a:lnTo>
                      <a:pt x="1102" y="187"/>
                    </a:lnTo>
                    <a:lnTo>
                      <a:pt x="1083" y="168"/>
                    </a:lnTo>
                    <a:lnTo>
                      <a:pt x="1064" y="150"/>
                    </a:lnTo>
                    <a:lnTo>
                      <a:pt x="1043" y="132"/>
                    </a:lnTo>
                    <a:lnTo>
                      <a:pt x="1022" y="116"/>
                    </a:lnTo>
                    <a:lnTo>
                      <a:pt x="1000" y="100"/>
                    </a:lnTo>
                    <a:lnTo>
                      <a:pt x="977" y="85"/>
                    </a:lnTo>
                    <a:lnTo>
                      <a:pt x="952" y="73"/>
                    </a:lnTo>
                    <a:lnTo>
                      <a:pt x="927" y="60"/>
                    </a:lnTo>
                    <a:lnTo>
                      <a:pt x="902" y="48"/>
                    </a:lnTo>
                    <a:lnTo>
                      <a:pt x="875" y="39"/>
                    </a:lnTo>
                    <a:lnTo>
                      <a:pt x="848" y="29"/>
                    </a:lnTo>
                    <a:lnTo>
                      <a:pt x="820" y="22"/>
                    </a:lnTo>
                    <a:lnTo>
                      <a:pt x="792" y="15"/>
                    </a:lnTo>
                    <a:lnTo>
                      <a:pt x="763" y="9"/>
                    </a:lnTo>
                    <a:lnTo>
                      <a:pt x="734" y="5"/>
                    </a:lnTo>
                    <a:lnTo>
                      <a:pt x="704" y="2"/>
                    </a:lnTo>
                    <a:lnTo>
                      <a:pt x="675" y="0"/>
                    </a:lnTo>
                    <a:lnTo>
                      <a:pt x="644" y="0"/>
                    </a:lnTo>
                    <a:lnTo>
                      <a:pt x="613" y="0"/>
                    </a:lnTo>
                    <a:lnTo>
                      <a:pt x="583" y="2"/>
                    </a:lnTo>
                    <a:lnTo>
                      <a:pt x="551" y="6"/>
                    </a:lnTo>
                    <a:lnTo>
                      <a:pt x="520" y="10"/>
                    </a:lnTo>
                    <a:close/>
                    <a:moveTo>
                      <a:pt x="247" y="922"/>
                    </a:moveTo>
                    <a:lnTo>
                      <a:pt x="190" y="607"/>
                    </a:lnTo>
                    <a:lnTo>
                      <a:pt x="187" y="589"/>
                    </a:lnTo>
                    <a:lnTo>
                      <a:pt x="186" y="572"/>
                    </a:lnTo>
                    <a:lnTo>
                      <a:pt x="186" y="554"/>
                    </a:lnTo>
                    <a:lnTo>
                      <a:pt x="186" y="537"/>
                    </a:lnTo>
                    <a:lnTo>
                      <a:pt x="188" y="520"/>
                    </a:lnTo>
                    <a:lnTo>
                      <a:pt x="191" y="503"/>
                    </a:lnTo>
                    <a:lnTo>
                      <a:pt x="194" y="486"/>
                    </a:lnTo>
                    <a:lnTo>
                      <a:pt x="199" y="470"/>
                    </a:lnTo>
                    <a:lnTo>
                      <a:pt x="205" y="453"/>
                    </a:lnTo>
                    <a:lnTo>
                      <a:pt x="212" y="437"/>
                    </a:lnTo>
                    <a:lnTo>
                      <a:pt x="220" y="421"/>
                    </a:lnTo>
                    <a:lnTo>
                      <a:pt x="228" y="405"/>
                    </a:lnTo>
                    <a:lnTo>
                      <a:pt x="237" y="390"/>
                    </a:lnTo>
                    <a:lnTo>
                      <a:pt x="248" y="375"/>
                    </a:lnTo>
                    <a:lnTo>
                      <a:pt x="259" y="360"/>
                    </a:lnTo>
                    <a:lnTo>
                      <a:pt x="271" y="346"/>
                    </a:lnTo>
                    <a:lnTo>
                      <a:pt x="284" y="332"/>
                    </a:lnTo>
                    <a:lnTo>
                      <a:pt x="298" y="319"/>
                    </a:lnTo>
                    <a:lnTo>
                      <a:pt x="311" y="306"/>
                    </a:lnTo>
                    <a:lnTo>
                      <a:pt x="326" y="293"/>
                    </a:lnTo>
                    <a:lnTo>
                      <a:pt x="342" y="282"/>
                    </a:lnTo>
                    <a:lnTo>
                      <a:pt x="358" y="270"/>
                    </a:lnTo>
                    <a:lnTo>
                      <a:pt x="376" y="260"/>
                    </a:lnTo>
                    <a:lnTo>
                      <a:pt x="393" y="249"/>
                    </a:lnTo>
                    <a:lnTo>
                      <a:pt x="411" y="239"/>
                    </a:lnTo>
                    <a:lnTo>
                      <a:pt x="430" y="231"/>
                    </a:lnTo>
                    <a:lnTo>
                      <a:pt x="449" y="223"/>
                    </a:lnTo>
                    <a:lnTo>
                      <a:pt x="469" y="215"/>
                    </a:lnTo>
                    <a:lnTo>
                      <a:pt x="489" y="209"/>
                    </a:lnTo>
                    <a:lnTo>
                      <a:pt x="510" y="203"/>
                    </a:lnTo>
                    <a:lnTo>
                      <a:pt x="531" y="197"/>
                    </a:lnTo>
                    <a:lnTo>
                      <a:pt x="553" y="193"/>
                    </a:lnTo>
                    <a:lnTo>
                      <a:pt x="575" y="190"/>
                    </a:lnTo>
                    <a:lnTo>
                      <a:pt x="596" y="187"/>
                    </a:lnTo>
                    <a:lnTo>
                      <a:pt x="619" y="186"/>
                    </a:lnTo>
                    <a:lnTo>
                      <a:pt x="640" y="185"/>
                    </a:lnTo>
                    <a:lnTo>
                      <a:pt x="661" y="185"/>
                    </a:lnTo>
                    <a:lnTo>
                      <a:pt x="682" y="186"/>
                    </a:lnTo>
                    <a:lnTo>
                      <a:pt x="702" y="188"/>
                    </a:lnTo>
                    <a:lnTo>
                      <a:pt x="723" y="190"/>
                    </a:lnTo>
                    <a:lnTo>
                      <a:pt x="742" y="193"/>
                    </a:lnTo>
                    <a:lnTo>
                      <a:pt x="762" y="197"/>
                    </a:lnTo>
                    <a:lnTo>
                      <a:pt x="781" y="203"/>
                    </a:lnTo>
                    <a:lnTo>
                      <a:pt x="800" y="208"/>
                    </a:lnTo>
                    <a:lnTo>
                      <a:pt x="818" y="214"/>
                    </a:lnTo>
                    <a:lnTo>
                      <a:pt x="836" y="222"/>
                    </a:lnTo>
                    <a:lnTo>
                      <a:pt x="854" y="229"/>
                    </a:lnTo>
                    <a:lnTo>
                      <a:pt x="871" y="237"/>
                    </a:lnTo>
                    <a:lnTo>
                      <a:pt x="887" y="247"/>
                    </a:lnTo>
                    <a:lnTo>
                      <a:pt x="903" y="256"/>
                    </a:lnTo>
                    <a:lnTo>
                      <a:pt x="917" y="267"/>
                    </a:lnTo>
                    <a:lnTo>
                      <a:pt x="931" y="279"/>
                    </a:lnTo>
                    <a:lnTo>
                      <a:pt x="945" y="290"/>
                    </a:lnTo>
                    <a:lnTo>
                      <a:pt x="958" y="303"/>
                    </a:lnTo>
                    <a:lnTo>
                      <a:pt x="970" y="315"/>
                    </a:lnTo>
                    <a:lnTo>
                      <a:pt x="981" y="328"/>
                    </a:lnTo>
                    <a:lnTo>
                      <a:pt x="991" y="343"/>
                    </a:lnTo>
                    <a:lnTo>
                      <a:pt x="1001" y="357"/>
                    </a:lnTo>
                    <a:lnTo>
                      <a:pt x="1009" y="372"/>
                    </a:lnTo>
                    <a:lnTo>
                      <a:pt x="1017" y="387"/>
                    </a:lnTo>
                    <a:lnTo>
                      <a:pt x="1024" y="403"/>
                    </a:lnTo>
                    <a:lnTo>
                      <a:pt x="1029" y="420"/>
                    </a:lnTo>
                    <a:lnTo>
                      <a:pt x="1035" y="437"/>
                    </a:lnTo>
                    <a:lnTo>
                      <a:pt x="1038" y="454"/>
                    </a:lnTo>
                    <a:lnTo>
                      <a:pt x="1095" y="769"/>
                    </a:lnTo>
                    <a:lnTo>
                      <a:pt x="1097" y="786"/>
                    </a:lnTo>
                    <a:lnTo>
                      <a:pt x="1099" y="804"/>
                    </a:lnTo>
                    <a:lnTo>
                      <a:pt x="1099" y="821"/>
                    </a:lnTo>
                    <a:lnTo>
                      <a:pt x="1098" y="839"/>
                    </a:lnTo>
                    <a:lnTo>
                      <a:pt x="1097" y="856"/>
                    </a:lnTo>
                    <a:lnTo>
                      <a:pt x="1094" y="873"/>
                    </a:lnTo>
                    <a:lnTo>
                      <a:pt x="1090" y="890"/>
                    </a:lnTo>
                    <a:lnTo>
                      <a:pt x="1085" y="907"/>
                    </a:lnTo>
                    <a:lnTo>
                      <a:pt x="1079" y="922"/>
                    </a:lnTo>
                    <a:lnTo>
                      <a:pt x="1073" y="939"/>
                    </a:lnTo>
                    <a:lnTo>
                      <a:pt x="1065" y="955"/>
                    </a:lnTo>
                    <a:lnTo>
                      <a:pt x="1056" y="971"/>
                    </a:lnTo>
                    <a:lnTo>
                      <a:pt x="1046" y="986"/>
                    </a:lnTo>
                    <a:lnTo>
                      <a:pt x="1037" y="1002"/>
                    </a:lnTo>
                    <a:lnTo>
                      <a:pt x="1025" y="1015"/>
                    </a:lnTo>
                    <a:lnTo>
                      <a:pt x="1014" y="1030"/>
                    </a:lnTo>
                    <a:lnTo>
                      <a:pt x="1001" y="1044"/>
                    </a:lnTo>
                    <a:lnTo>
                      <a:pt x="987" y="1058"/>
                    </a:lnTo>
                    <a:lnTo>
                      <a:pt x="973" y="1070"/>
                    </a:lnTo>
                    <a:lnTo>
                      <a:pt x="958" y="1083"/>
                    </a:lnTo>
                    <a:lnTo>
                      <a:pt x="943" y="1094"/>
                    </a:lnTo>
                    <a:lnTo>
                      <a:pt x="926" y="1106"/>
                    </a:lnTo>
                    <a:lnTo>
                      <a:pt x="909" y="1117"/>
                    </a:lnTo>
                    <a:lnTo>
                      <a:pt x="892" y="1127"/>
                    </a:lnTo>
                    <a:lnTo>
                      <a:pt x="873" y="1137"/>
                    </a:lnTo>
                    <a:lnTo>
                      <a:pt x="855" y="1145"/>
                    </a:lnTo>
                    <a:lnTo>
                      <a:pt x="835" y="1154"/>
                    </a:lnTo>
                    <a:lnTo>
                      <a:pt x="816" y="1161"/>
                    </a:lnTo>
                    <a:lnTo>
                      <a:pt x="795" y="1167"/>
                    </a:lnTo>
                    <a:lnTo>
                      <a:pt x="775" y="1174"/>
                    </a:lnTo>
                    <a:lnTo>
                      <a:pt x="754" y="1179"/>
                    </a:lnTo>
                    <a:lnTo>
                      <a:pt x="732" y="1183"/>
                    </a:lnTo>
                    <a:lnTo>
                      <a:pt x="709" y="1186"/>
                    </a:lnTo>
                    <a:lnTo>
                      <a:pt x="688" y="1189"/>
                    </a:lnTo>
                    <a:lnTo>
                      <a:pt x="666" y="1191"/>
                    </a:lnTo>
                    <a:lnTo>
                      <a:pt x="645" y="1192"/>
                    </a:lnTo>
                    <a:lnTo>
                      <a:pt x="624" y="1192"/>
                    </a:lnTo>
                    <a:lnTo>
                      <a:pt x="603" y="1191"/>
                    </a:lnTo>
                    <a:lnTo>
                      <a:pt x="582" y="1188"/>
                    </a:lnTo>
                    <a:lnTo>
                      <a:pt x="562" y="1186"/>
                    </a:lnTo>
                    <a:lnTo>
                      <a:pt x="542" y="1183"/>
                    </a:lnTo>
                    <a:lnTo>
                      <a:pt x="523" y="1179"/>
                    </a:lnTo>
                    <a:lnTo>
                      <a:pt x="503" y="1174"/>
                    </a:lnTo>
                    <a:lnTo>
                      <a:pt x="485" y="1168"/>
                    </a:lnTo>
                    <a:lnTo>
                      <a:pt x="466" y="1162"/>
                    </a:lnTo>
                    <a:lnTo>
                      <a:pt x="448" y="1155"/>
                    </a:lnTo>
                    <a:lnTo>
                      <a:pt x="431" y="1146"/>
                    </a:lnTo>
                    <a:lnTo>
                      <a:pt x="414" y="1138"/>
                    </a:lnTo>
                    <a:lnTo>
                      <a:pt x="398" y="1129"/>
                    </a:lnTo>
                    <a:lnTo>
                      <a:pt x="382" y="1119"/>
                    </a:lnTo>
                    <a:lnTo>
                      <a:pt x="367" y="1108"/>
                    </a:lnTo>
                    <a:lnTo>
                      <a:pt x="353" y="1098"/>
                    </a:lnTo>
                    <a:lnTo>
                      <a:pt x="340" y="1086"/>
                    </a:lnTo>
                    <a:lnTo>
                      <a:pt x="327" y="1073"/>
                    </a:lnTo>
                    <a:lnTo>
                      <a:pt x="315" y="1061"/>
                    </a:lnTo>
                    <a:lnTo>
                      <a:pt x="304" y="1047"/>
                    </a:lnTo>
                    <a:lnTo>
                      <a:pt x="293" y="1033"/>
                    </a:lnTo>
                    <a:lnTo>
                      <a:pt x="284" y="1018"/>
                    </a:lnTo>
                    <a:lnTo>
                      <a:pt x="275" y="1004"/>
                    </a:lnTo>
                    <a:lnTo>
                      <a:pt x="267" y="989"/>
                    </a:lnTo>
                    <a:lnTo>
                      <a:pt x="261" y="973"/>
                    </a:lnTo>
                    <a:lnTo>
                      <a:pt x="255" y="956"/>
                    </a:lnTo>
                    <a:lnTo>
                      <a:pt x="250" y="939"/>
                    </a:lnTo>
                    <a:lnTo>
                      <a:pt x="247" y="922"/>
                    </a:lnTo>
                    <a:close/>
                    <a:moveTo>
                      <a:pt x="1278" y="737"/>
                    </a:moveTo>
                    <a:lnTo>
                      <a:pt x="1278" y="737"/>
                    </a:lnTo>
                    <a:lnTo>
                      <a:pt x="1278" y="737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5980422" y="3824503"/>
                <a:ext cx="491006" cy="720996"/>
              </a:xfrm>
              <a:custGeom>
                <a:avLst/>
                <a:gdLst>
                  <a:gd name="T0" fmla="*/ 945 w 945"/>
                  <a:gd name="T1" fmla="*/ 958 h 1231"/>
                  <a:gd name="T2" fmla="*/ 945 w 945"/>
                  <a:gd name="T3" fmla="*/ 978 h 1231"/>
                  <a:gd name="T4" fmla="*/ 941 w 945"/>
                  <a:gd name="T5" fmla="*/ 999 h 1231"/>
                  <a:gd name="T6" fmla="*/ 932 w 945"/>
                  <a:gd name="T7" fmla="*/ 1019 h 1231"/>
                  <a:gd name="T8" fmla="*/ 922 w 945"/>
                  <a:gd name="T9" fmla="*/ 1040 h 1231"/>
                  <a:gd name="T10" fmla="*/ 907 w 945"/>
                  <a:gd name="T11" fmla="*/ 1060 h 1231"/>
                  <a:gd name="T12" fmla="*/ 889 w 945"/>
                  <a:gd name="T13" fmla="*/ 1079 h 1231"/>
                  <a:gd name="T14" fmla="*/ 868 w 945"/>
                  <a:gd name="T15" fmla="*/ 1098 h 1231"/>
                  <a:gd name="T16" fmla="*/ 843 w 945"/>
                  <a:gd name="T17" fmla="*/ 1116 h 1231"/>
                  <a:gd name="T18" fmla="*/ 817 w 945"/>
                  <a:gd name="T19" fmla="*/ 1134 h 1231"/>
                  <a:gd name="T20" fmla="*/ 773 w 945"/>
                  <a:gd name="T21" fmla="*/ 1158 h 1231"/>
                  <a:gd name="T22" fmla="*/ 706 w 945"/>
                  <a:gd name="T23" fmla="*/ 1186 h 1231"/>
                  <a:gd name="T24" fmla="*/ 632 w 945"/>
                  <a:gd name="T25" fmla="*/ 1207 h 1231"/>
                  <a:gd name="T26" fmla="*/ 572 w 945"/>
                  <a:gd name="T27" fmla="*/ 1219 h 1231"/>
                  <a:gd name="T28" fmla="*/ 532 w 945"/>
                  <a:gd name="T29" fmla="*/ 1226 h 1231"/>
                  <a:gd name="T30" fmla="*/ 493 w 945"/>
                  <a:gd name="T31" fmla="*/ 1229 h 1231"/>
                  <a:gd name="T32" fmla="*/ 419 w 945"/>
                  <a:gd name="T33" fmla="*/ 1231 h 1231"/>
                  <a:gd name="T34" fmla="*/ 349 w 945"/>
                  <a:gd name="T35" fmla="*/ 1225 h 1231"/>
                  <a:gd name="T36" fmla="*/ 318 w 945"/>
                  <a:gd name="T37" fmla="*/ 1219 h 1231"/>
                  <a:gd name="T38" fmla="*/ 288 w 945"/>
                  <a:gd name="T39" fmla="*/ 1211 h 1231"/>
                  <a:gd name="T40" fmla="*/ 260 w 945"/>
                  <a:gd name="T41" fmla="*/ 1202 h 1231"/>
                  <a:gd name="T42" fmla="*/ 235 w 945"/>
                  <a:gd name="T43" fmla="*/ 1191 h 1231"/>
                  <a:gd name="T44" fmla="*/ 213 w 945"/>
                  <a:gd name="T45" fmla="*/ 1178 h 1231"/>
                  <a:gd name="T46" fmla="*/ 194 w 945"/>
                  <a:gd name="T47" fmla="*/ 1164 h 1231"/>
                  <a:gd name="T48" fmla="*/ 177 w 945"/>
                  <a:gd name="T49" fmla="*/ 1148 h 1231"/>
                  <a:gd name="T50" fmla="*/ 164 w 945"/>
                  <a:gd name="T51" fmla="*/ 1131 h 1231"/>
                  <a:gd name="T52" fmla="*/ 155 w 945"/>
                  <a:gd name="T53" fmla="*/ 1112 h 1231"/>
                  <a:gd name="T54" fmla="*/ 150 w 945"/>
                  <a:gd name="T55" fmla="*/ 1092 h 1231"/>
                  <a:gd name="T56" fmla="*/ 0 w 945"/>
                  <a:gd name="T57" fmla="*/ 275 h 1231"/>
                  <a:gd name="T58" fmla="*/ 1 w 945"/>
                  <a:gd name="T59" fmla="*/ 254 h 1231"/>
                  <a:gd name="T60" fmla="*/ 5 w 945"/>
                  <a:gd name="T61" fmla="*/ 233 h 1231"/>
                  <a:gd name="T62" fmla="*/ 12 w 945"/>
                  <a:gd name="T63" fmla="*/ 212 h 1231"/>
                  <a:gd name="T64" fmla="*/ 24 w 945"/>
                  <a:gd name="T65" fmla="*/ 192 h 1231"/>
                  <a:gd name="T66" fmla="*/ 39 w 945"/>
                  <a:gd name="T67" fmla="*/ 172 h 1231"/>
                  <a:gd name="T68" fmla="*/ 57 w 945"/>
                  <a:gd name="T69" fmla="*/ 152 h 1231"/>
                  <a:gd name="T70" fmla="*/ 78 w 945"/>
                  <a:gd name="T71" fmla="*/ 133 h 1231"/>
                  <a:gd name="T72" fmla="*/ 101 w 945"/>
                  <a:gd name="T73" fmla="*/ 115 h 1231"/>
                  <a:gd name="T74" fmla="*/ 127 w 945"/>
                  <a:gd name="T75" fmla="*/ 97 h 1231"/>
                  <a:gd name="T76" fmla="*/ 172 w 945"/>
                  <a:gd name="T77" fmla="*/ 74 h 1231"/>
                  <a:gd name="T78" fmla="*/ 238 w 945"/>
                  <a:gd name="T79" fmla="*/ 46 h 1231"/>
                  <a:gd name="T80" fmla="*/ 312 w 945"/>
                  <a:gd name="T81" fmla="*/ 25 h 1231"/>
                  <a:gd name="T82" fmla="*/ 373 w 945"/>
                  <a:gd name="T83" fmla="*/ 12 h 1231"/>
                  <a:gd name="T84" fmla="*/ 452 w 945"/>
                  <a:gd name="T85" fmla="*/ 2 h 1231"/>
                  <a:gd name="T86" fmla="*/ 527 w 945"/>
                  <a:gd name="T87" fmla="*/ 0 h 1231"/>
                  <a:gd name="T88" fmla="*/ 595 w 945"/>
                  <a:gd name="T89" fmla="*/ 7 h 1231"/>
                  <a:gd name="T90" fmla="*/ 627 w 945"/>
                  <a:gd name="T91" fmla="*/ 13 h 1231"/>
                  <a:gd name="T92" fmla="*/ 658 w 945"/>
                  <a:gd name="T93" fmla="*/ 20 h 1231"/>
                  <a:gd name="T94" fmla="*/ 685 w 945"/>
                  <a:gd name="T95" fmla="*/ 30 h 1231"/>
                  <a:gd name="T96" fmla="*/ 709 w 945"/>
                  <a:gd name="T97" fmla="*/ 40 h 1231"/>
                  <a:gd name="T98" fmla="*/ 731 w 945"/>
                  <a:gd name="T99" fmla="*/ 54 h 1231"/>
                  <a:gd name="T100" fmla="*/ 751 w 945"/>
                  <a:gd name="T101" fmla="*/ 68 h 1231"/>
                  <a:gd name="T102" fmla="*/ 767 w 945"/>
                  <a:gd name="T103" fmla="*/ 84 h 1231"/>
                  <a:gd name="T104" fmla="*/ 781 w 945"/>
                  <a:gd name="T105" fmla="*/ 101 h 1231"/>
                  <a:gd name="T106" fmla="*/ 791 w 945"/>
                  <a:gd name="T107" fmla="*/ 120 h 1231"/>
                  <a:gd name="T108" fmla="*/ 796 w 945"/>
                  <a:gd name="T109" fmla="*/ 140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5" h="1231">
                    <a:moveTo>
                      <a:pt x="944" y="947"/>
                    </a:moveTo>
                    <a:lnTo>
                      <a:pt x="945" y="958"/>
                    </a:lnTo>
                    <a:lnTo>
                      <a:pt x="945" y="967"/>
                    </a:lnTo>
                    <a:lnTo>
                      <a:pt x="945" y="978"/>
                    </a:lnTo>
                    <a:lnTo>
                      <a:pt x="943" y="988"/>
                    </a:lnTo>
                    <a:lnTo>
                      <a:pt x="941" y="999"/>
                    </a:lnTo>
                    <a:lnTo>
                      <a:pt x="937" y="1009"/>
                    </a:lnTo>
                    <a:lnTo>
                      <a:pt x="932" y="1019"/>
                    </a:lnTo>
                    <a:lnTo>
                      <a:pt x="927" y="1029"/>
                    </a:lnTo>
                    <a:lnTo>
                      <a:pt x="922" y="1040"/>
                    </a:lnTo>
                    <a:lnTo>
                      <a:pt x="914" y="1050"/>
                    </a:lnTo>
                    <a:lnTo>
                      <a:pt x="907" y="1060"/>
                    </a:lnTo>
                    <a:lnTo>
                      <a:pt x="897" y="1070"/>
                    </a:lnTo>
                    <a:lnTo>
                      <a:pt x="889" y="1079"/>
                    </a:lnTo>
                    <a:lnTo>
                      <a:pt x="878" y="1089"/>
                    </a:lnTo>
                    <a:lnTo>
                      <a:pt x="868" y="1098"/>
                    </a:lnTo>
                    <a:lnTo>
                      <a:pt x="856" y="1108"/>
                    </a:lnTo>
                    <a:lnTo>
                      <a:pt x="843" y="1116"/>
                    </a:lnTo>
                    <a:lnTo>
                      <a:pt x="831" y="1126"/>
                    </a:lnTo>
                    <a:lnTo>
                      <a:pt x="817" y="1134"/>
                    </a:lnTo>
                    <a:lnTo>
                      <a:pt x="803" y="1142"/>
                    </a:lnTo>
                    <a:lnTo>
                      <a:pt x="773" y="1158"/>
                    </a:lnTo>
                    <a:lnTo>
                      <a:pt x="741" y="1172"/>
                    </a:lnTo>
                    <a:lnTo>
                      <a:pt x="706" y="1186"/>
                    </a:lnTo>
                    <a:lnTo>
                      <a:pt x="670" y="1197"/>
                    </a:lnTo>
                    <a:lnTo>
                      <a:pt x="632" y="1207"/>
                    </a:lnTo>
                    <a:lnTo>
                      <a:pt x="593" y="1215"/>
                    </a:lnTo>
                    <a:lnTo>
                      <a:pt x="572" y="1219"/>
                    </a:lnTo>
                    <a:lnTo>
                      <a:pt x="552" y="1223"/>
                    </a:lnTo>
                    <a:lnTo>
                      <a:pt x="532" y="1226"/>
                    </a:lnTo>
                    <a:lnTo>
                      <a:pt x="513" y="1228"/>
                    </a:lnTo>
                    <a:lnTo>
                      <a:pt x="493" y="1229"/>
                    </a:lnTo>
                    <a:lnTo>
                      <a:pt x="455" y="1231"/>
                    </a:lnTo>
                    <a:lnTo>
                      <a:pt x="419" y="1231"/>
                    </a:lnTo>
                    <a:lnTo>
                      <a:pt x="383" y="1229"/>
                    </a:lnTo>
                    <a:lnTo>
                      <a:pt x="349" y="1225"/>
                    </a:lnTo>
                    <a:lnTo>
                      <a:pt x="333" y="1223"/>
                    </a:lnTo>
                    <a:lnTo>
                      <a:pt x="318" y="1219"/>
                    </a:lnTo>
                    <a:lnTo>
                      <a:pt x="303" y="1215"/>
                    </a:lnTo>
                    <a:lnTo>
                      <a:pt x="288" y="1211"/>
                    </a:lnTo>
                    <a:lnTo>
                      <a:pt x="274" y="1207"/>
                    </a:lnTo>
                    <a:lnTo>
                      <a:pt x="260" y="1202"/>
                    </a:lnTo>
                    <a:lnTo>
                      <a:pt x="248" y="1196"/>
                    </a:lnTo>
                    <a:lnTo>
                      <a:pt x="235" y="1191"/>
                    </a:lnTo>
                    <a:lnTo>
                      <a:pt x="224" y="1185"/>
                    </a:lnTo>
                    <a:lnTo>
                      <a:pt x="213" y="1178"/>
                    </a:lnTo>
                    <a:lnTo>
                      <a:pt x="202" y="1171"/>
                    </a:lnTo>
                    <a:lnTo>
                      <a:pt x="194" y="1164"/>
                    </a:lnTo>
                    <a:lnTo>
                      <a:pt x="186" y="1156"/>
                    </a:lnTo>
                    <a:lnTo>
                      <a:pt x="177" y="1148"/>
                    </a:lnTo>
                    <a:lnTo>
                      <a:pt x="171" y="1139"/>
                    </a:lnTo>
                    <a:lnTo>
                      <a:pt x="164" y="1131"/>
                    </a:lnTo>
                    <a:lnTo>
                      <a:pt x="159" y="1121"/>
                    </a:lnTo>
                    <a:lnTo>
                      <a:pt x="155" y="1112"/>
                    </a:lnTo>
                    <a:lnTo>
                      <a:pt x="152" y="1102"/>
                    </a:lnTo>
                    <a:lnTo>
                      <a:pt x="150" y="1092"/>
                    </a:lnTo>
                    <a:lnTo>
                      <a:pt x="2" y="284"/>
                    </a:lnTo>
                    <a:lnTo>
                      <a:pt x="0" y="275"/>
                    </a:lnTo>
                    <a:lnTo>
                      <a:pt x="0" y="264"/>
                    </a:lnTo>
                    <a:lnTo>
                      <a:pt x="1" y="254"/>
                    </a:lnTo>
                    <a:lnTo>
                      <a:pt x="2" y="243"/>
                    </a:lnTo>
                    <a:lnTo>
                      <a:pt x="5" y="233"/>
                    </a:lnTo>
                    <a:lnTo>
                      <a:pt x="8" y="223"/>
                    </a:lnTo>
                    <a:lnTo>
                      <a:pt x="12" y="212"/>
                    </a:lnTo>
                    <a:lnTo>
                      <a:pt x="18" y="202"/>
                    </a:lnTo>
                    <a:lnTo>
                      <a:pt x="24" y="192"/>
                    </a:lnTo>
                    <a:lnTo>
                      <a:pt x="31" y="182"/>
                    </a:lnTo>
                    <a:lnTo>
                      <a:pt x="39" y="172"/>
                    </a:lnTo>
                    <a:lnTo>
                      <a:pt x="47" y="162"/>
                    </a:lnTo>
                    <a:lnTo>
                      <a:pt x="57" y="152"/>
                    </a:lnTo>
                    <a:lnTo>
                      <a:pt x="66" y="143"/>
                    </a:lnTo>
                    <a:lnTo>
                      <a:pt x="78" y="133"/>
                    </a:lnTo>
                    <a:lnTo>
                      <a:pt x="89" y="124"/>
                    </a:lnTo>
                    <a:lnTo>
                      <a:pt x="101" y="115"/>
                    </a:lnTo>
                    <a:lnTo>
                      <a:pt x="114" y="106"/>
                    </a:lnTo>
                    <a:lnTo>
                      <a:pt x="127" y="97"/>
                    </a:lnTo>
                    <a:lnTo>
                      <a:pt x="142" y="90"/>
                    </a:lnTo>
                    <a:lnTo>
                      <a:pt x="172" y="74"/>
                    </a:lnTo>
                    <a:lnTo>
                      <a:pt x="205" y="59"/>
                    </a:lnTo>
                    <a:lnTo>
                      <a:pt x="238" y="46"/>
                    </a:lnTo>
                    <a:lnTo>
                      <a:pt x="274" y="34"/>
                    </a:lnTo>
                    <a:lnTo>
                      <a:pt x="312" y="25"/>
                    </a:lnTo>
                    <a:lnTo>
                      <a:pt x="351" y="16"/>
                    </a:lnTo>
                    <a:lnTo>
                      <a:pt x="373" y="12"/>
                    </a:lnTo>
                    <a:lnTo>
                      <a:pt x="413" y="6"/>
                    </a:lnTo>
                    <a:lnTo>
                      <a:pt x="452" y="2"/>
                    </a:lnTo>
                    <a:lnTo>
                      <a:pt x="490" y="0"/>
                    </a:lnTo>
                    <a:lnTo>
                      <a:pt x="527" y="0"/>
                    </a:lnTo>
                    <a:lnTo>
                      <a:pt x="561" y="2"/>
                    </a:lnTo>
                    <a:lnTo>
                      <a:pt x="595" y="7"/>
                    </a:lnTo>
                    <a:lnTo>
                      <a:pt x="611" y="10"/>
                    </a:lnTo>
                    <a:lnTo>
                      <a:pt x="627" y="13"/>
                    </a:lnTo>
                    <a:lnTo>
                      <a:pt x="643" y="16"/>
                    </a:lnTo>
                    <a:lnTo>
                      <a:pt x="658" y="20"/>
                    </a:lnTo>
                    <a:lnTo>
                      <a:pt x="671" y="25"/>
                    </a:lnTo>
                    <a:lnTo>
                      <a:pt x="685" y="30"/>
                    </a:lnTo>
                    <a:lnTo>
                      <a:pt x="698" y="35"/>
                    </a:lnTo>
                    <a:lnTo>
                      <a:pt x="709" y="40"/>
                    </a:lnTo>
                    <a:lnTo>
                      <a:pt x="721" y="47"/>
                    </a:lnTo>
                    <a:lnTo>
                      <a:pt x="731" y="54"/>
                    </a:lnTo>
                    <a:lnTo>
                      <a:pt x="742" y="60"/>
                    </a:lnTo>
                    <a:lnTo>
                      <a:pt x="751" y="68"/>
                    </a:lnTo>
                    <a:lnTo>
                      <a:pt x="760" y="75"/>
                    </a:lnTo>
                    <a:lnTo>
                      <a:pt x="767" y="84"/>
                    </a:lnTo>
                    <a:lnTo>
                      <a:pt x="775" y="92"/>
                    </a:lnTo>
                    <a:lnTo>
                      <a:pt x="781" y="101"/>
                    </a:lnTo>
                    <a:lnTo>
                      <a:pt x="785" y="110"/>
                    </a:lnTo>
                    <a:lnTo>
                      <a:pt x="791" y="120"/>
                    </a:lnTo>
                    <a:lnTo>
                      <a:pt x="794" y="129"/>
                    </a:lnTo>
                    <a:lnTo>
                      <a:pt x="796" y="140"/>
                    </a:lnTo>
                    <a:lnTo>
                      <a:pt x="944" y="94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5933659" y="3768817"/>
                <a:ext cx="587128" cy="829438"/>
              </a:xfrm>
              <a:custGeom>
                <a:avLst/>
                <a:gdLst>
                  <a:gd name="T0" fmla="*/ 365 w 1131"/>
                  <a:gd name="T1" fmla="*/ 32 h 1417"/>
                  <a:gd name="T2" fmla="*/ 249 w 1131"/>
                  <a:gd name="T3" fmla="*/ 72 h 1417"/>
                  <a:gd name="T4" fmla="*/ 151 w 1131"/>
                  <a:gd name="T5" fmla="*/ 126 h 1417"/>
                  <a:gd name="T6" fmla="*/ 74 w 1131"/>
                  <a:gd name="T7" fmla="*/ 191 h 1417"/>
                  <a:gd name="T8" fmla="*/ 21 w 1131"/>
                  <a:gd name="T9" fmla="*/ 269 h 1417"/>
                  <a:gd name="T10" fmla="*/ 6 w 1131"/>
                  <a:gd name="T11" fmla="*/ 310 h 1417"/>
                  <a:gd name="T12" fmla="*/ 0 w 1131"/>
                  <a:gd name="T13" fmla="*/ 352 h 1417"/>
                  <a:gd name="T14" fmla="*/ 4 w 1131"/>
                  <a:gd name="T15" fmla="*/ 394 h 1417"/>
                  <a:gd name="T16" fmla="*/ 159 w 1131"/>
                  <a:gd name="T17" fmla="*/ 1232 h 1417"/>
                  <a:gd name="T18" fmla="*/ 177 w 1131"/>
                  <a:gd name="T19" fmla="*/ 1270 h 1417"/>
                  <a:gd name="T20" fmla="*/ 205 w 1131"/>
                  <a:gd name="T21" fmla="*/ 1306 h 1417"/>
                  <a:gd name="T22" fmla="*/ 268 w 1131"/>
                  <a:gd name="T23" fmla="*/ 1356 h 1417"/>
                  <a:gd name="T24" fmla="*/ 359 w 1131"/>
                  <a:gd name="T25" fmla="*/ 1394 h 1417"/>
                  <a:gd name="T26" fmla="*/ 466 w 1131"/>
                  <a:gd name="T27" fmla="*/ 1414 h 1417"/>
                  <a:gd name="T28" fmla="*/ 586 w 1131"/>
                  <a:gd name="T29" fmla="*/ 1415 h 1417"/>
                  <a:gd name="T30" fmla="*/ 703 w 1131"/>
                  <a:gd name="T31" fmla="*/ 1399 h 1417"/>
                  <a:gd name="T32" fmla="*/ 825 w 1131"/>
                  <a:gd name="T33" fmla="*/ 1367 h 1417"/>
                  <a:gd name="T34" fmla="*/ 933 w 1131"/>
                  <a:gd name="T35" fmla="*/ 1320 h 1417"/>
                  <a:gd name="T36" fmla="*/ 1022 w 1131"/>
                  <a:gd name="T37" fmla="*/ 1261 h 1417"/>
                  <a:gd name="T38" fmla="*/ 1087 w 1131"/>
                  <a:gd name="T39" fmla="*/ 1190 h 1417"/>
                  <a:gd name="T40" fmla="*/ 1120 w 1131"/>
                  <a:gd name="T41" fmla="*/ 1126 h 1417"/>
                  <a:gd name="T42" fmla="*/ 1131 w 1131"/>
                  <a:gd name="T43" fmla="*/ 1059 h 1417"/>
                  <a:gd name="T44" fmla="*/ 1127 w 1131"/>
                  <a:gd name="T45" fmla="*/ 1023 h 1417"/>
                  <a:gd name="T46" fmla="*/ 971 w 1131"/>
                  <a:gd name="T47" fmla="*/ 185 h 1417"/>
                  <a:gd name="T48" fmla="*/ 953 w 1131"/>
                  <a:gd name="T49" fmla="*/ 147 h 1417"/>
                  <a:gd name="T50" fmla="*/ 902 w 1131"/>
                  <a:gd name="T51" fmla="*/ 88 h 1417"/>
                  <a:gd name="T52" fmla="*/ 820 w 1131"/>
                  <a:gd name="T53" fmla="*/ 41 h 1417"/>
                  <a:gd name="T54" fmla="*/ 721 w 1131"/>
                  <a:gd name="T55" fmla="*/ 11 h 1417"/>
                  <a:gd name="T56" fmla="*/ 606 w 1131"/>
                  <a:gd name="T57" fmla="*/ 0 h 1417"/>
                  <a:gd name="T58" fmla="*/ 481 w 1131"/>
                  <a:gd name="T59" fmla="*/ 9 h 1417"/>
                  <a:gd name="T60" fmla="*/ 340 w 1131"/>
                  <a:gd name="T61" fmla="*/ 1179 h 1417"/>
                  <a:gd name="T62" fmla="*/ 186 w 1131"/>
                  <a:gd name="T63" fmla="*/ 355 h 1417"/>
                  <a:gd name="T64" fmla="*/ 204 w 1131"/>
                  <a:gd name="T65" fmla="*/ 323 h 1417"/>
                  <a:gd name="T66" fmla="*/ 245 w 1131"/>
                  <a:gd name="T67" fmla="*/ 285 h 1417"/>
                  <a:gd name="T68" fmla="*/ 307 w 1131"/>
                  <a:gd name="T69" fmla="*/ 250 h 1417"/>
                  <a:gd name="T70" fmla="*/ 388 w 1131"/>
                  <a:gd name="T71" fmla="*/ 218 h 1417"/>
                  <a:gd name="T72" fmla="*/ 482 w 1131"/>
                  <a:gd name="T73" fmla="*/ 197 h 1417"/>
                  <a:gd name="T74" fmla="*/ 581 w 1131"/>
                  <a:gd name="T75" fmla="*/ 186 h 1417"/>
                  <a:gd name="T76" fmla="*/ 664 w 1131"/>
                  <a:gd name="T77" fmla="*/ 189 h 1417"/>
                  <a:gd name="T78" fmla="*/ 730 w 1131"/>
                  <a:gd name="T79" fmla="*/ 204 h 1417"/>
                  <a:gd name="T80" fmla="*/ 778 w 1131"/>
                  <a:gd name="T81" fmla="*/ 226 h 1417"/>
                  <a:gd name="T82" fmla="*/ 798 w 1131"/>
                  <a:gd name="T83" fmla="*/ 248 h 1417"/>
                  <a:gd name="T84" fmla="*/ 940 w 1131"/>
                  <a:gd name="T85" fmla="*/ 1077 h 1417"/>
                  <a:gd name="T86" fmla="*/ 910 w 1131"/>
                  <a:gd name="T87" fmla="*/ 1113 h 1417"/>
                  <a:gd name="T88" fmla="*/ 857 w 1131"/>
                  <a:gd name="T89" fmla="*/ 1151 h 1417"/>
                  <a:gd name="T90" fmla="*/ 785 w 1131"/>
                  <a:gd name="T91" fmla="*/ 1185 h 1417"/>
                  <a:gd name="T92" fmla="*/ 695 w 1131"/>
                  <a:gd name="T93" fmla="*/ 1212 h 1417"/>
                  <a:gd name="T94" fmla="*/ 598 w 1131"/>
                  <a:gd name="T95" fmla="*/ 1228 h 1417"/>
                  <a:gd name="T96" fmla="*/ 508 w 1131"/>
                  <a:gd name="T97" fmla="*/ 1231 h 1417"/>
                  <a:gd name="T98" fmla="*/ 432 w 1131"/>
                  <a:gd name="T99" fmla="*/ 1222 h 1417"/>
                  <a:gd name="T100" fmla="*/ 375 w 1131"/>
                  <a:gd name="T101" fmla="*/ 1203 h 1417"/>
                  <a:gd name="T102" fmla="*/ 1127 w 1131"/>
                  <a:gd name="T103" fmla="*/ 1023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1" h="1417">
                    <a:moveTo>
                      <a:pt x="450" y="14"/>
                    </a:moveTo>
                    <a:lnTo>
                      <a:pt x="428" y="18"/>
                    </a:lnTo>
                    <a:lnTo>
                      <a:pt x="397" y="25"/>
                    </a:lnTo>
                    <a:lnTo>
                      <a:pt x="365" y="32"/>
                    </a:lnTo>
                    <a:lnTo>
                      <a:pt x="334" y="41"/>
                    </a:lnTo>
                    <a:lnTo>
                      <a:pt x="305" y="50"/>
                    </a:lnTo>
                    <a:lnTo>
                      <a:pt x="276" y="61"/>
                    </a:lnTo>
                    <a:lnTo>
                      <a:pt x="249" y="72"/>
                    </a:lnTo>
                    <a:lnTo>
                      <a:pt x="223" y="84"/>
                    </a:lnTo>
                    <a:lnTo>
                      <a:pt x="197" y="98"/>
                    </a:lnTo>
                    <a:lnTo>
                      <a:pt x="173" y="111"/>
                    </a:lnTo>
                    <a:lnTo>
                      <a:pt x="151" y="126"/>
                    </a:lnTo>
                    <a:lnTo>
                      <a:pt x="129" y="141"/>
                    </a:lnTo>
                    <a:lnTo>
                      <a:pt x="109" y="157"/>
                    </a:lnTo>
                    <a:lnTo>
                      <a:pt x="91" y="174"/>
                    </a:lnTo>
                    <a:lnTo>
                      <a:pt x="74" y="191"/>
                    </a:lnTo>
                    <a:lnTo>
                      <a:pt x="58" y="209"/>
                    </a:lnTo>
                    <a:lnTo>
                      <a:pt x="44" y="227"/>
                    </a:lnTo>
                    <a:lnTo>
                      <a:pt x="31" y="247"/>
                    </a:lnTo>
                    <a:lnTo>
                      <a:pt x="21" y="269"/>
                    </a:lnTo>
                    <a:lnTo>
                      <a:pt x="17" y="278"/>
                    </a:lnTo>
                    <a:lnTo>
                      <a:pt x="12" y="289"/>
                    </a:lnTo>
                    <a:lnTo>
                      <a:pt x="9" y="299"/>
                    </a:lnTo>
                    <a:lnTo>
                      <a:pt x="6" y="310"/>
                    </a:lnTo>
                    <a:lnTo>
                      <a:pt x="4" y="320"/>
                    </a:lnTo>
                    <a:lnTo>
                      <a:pt x="2" y="331"/>
                    </a:lnTo>
                    <a:lnTo>
                      <a:pt x="1" y="341"/>
                    </a:lnTo>
                    <a:lnTo>
                      <a:pt x="0" y="352"/>
                    </a:lnTo>
                    <a:lnTo>
                      <a:pt x="0" y="362"/>
                    </a:lnTo>
                    <a:lnTo>
                      <a:pt x="1" y="373"/>
                    </a:lnTo>
                    <a:lnTo>
                      <a:pt x="2" y="384"/>
                    </a:lnTo>
                    <a:lnTo>
                      <a:pt x="4" y="394"/>
                    </a:lnTo>
                    <a:lnTo>
                      <a:pt x="151" y="1202"/>
                    </a:lnTo>
                    <a:lnTo>
                      <a:pt x="153" y="1212"/>
                    </a:lnTo>
                    <a:lnTo>
                      <a:pt x="156" y="1223"/>
                    </a:lnTo>
                    <a:lnTo>
                      <a:pt x="159" y="1232"/>
                    </a:lnTo>
                    <a:lnTo>
                      <a:pt x="163" y="1243"/>
                    </a:lnTo>
                    <a:lnTo>
                      <a:pt x="168" y="1252"/>
                    </a:lnTo>
                    <a:lnTo>
                      <a:pt x="172" y="1262"/>
                    </a:lnTo>
                    <a:lnTo>
                      <a:pt x="177" y="1270"/>
                    </a:lnTo>
                    <a:lnTo>
                      <a:pt x="183" y="1280"/>
                    </a:lnTo>
                    <a:lnTo>
                      <a:pt x="190" y="1288"/>
                    </a:lnTo>
                    <a:lnTo>
                      <a:pt x="197" y="1298"/>
                    </a:lnTo>
                    <a:lnTo>
                      <a:pt x="205" y="1306"/>
                    </a:lnTo>
                    <a:lnTo>
                      <a:pt x="212" y="1314"/>
                    </a:lnTo>
                    <a:lnTo>
                      <a:pt x="229" y="1329"/>
                    </a:lnTo>
                    <a:lnTo>
                      <a:pt x="248" y="1343"/>
                    </a:lnTo>
                    <a:lnTo>
                      <a:pt x="268" y="1356"/>
                    </a:lnTo>
                    <a:lnTo>
                      <a:pt x="288" y="1367"/>
                    </a:lnTo>
                    <a:lnTo>
                      <a:pt x="310" y="1377"/>
                    </a:lnTo>
                    <a:lnTo>
                      <a:pt x="333" y="1386"/>
                    </a:lnTo>
                    <a:lnTo>
                      <a:pt x="359" y="1394"/>
                    </a:lnTo>
                    <a:lnTo>
                      <a:pt x="384" y="1401"/>
                    </a:lnTo>
                    <a:lnTo>
                      <a:pt x="411" y="1406"/>
                    </a:lnTo>
                    <a:lnTo>
                      <a:pt x="438" y="1411"/>
                    </a:lnTo>
                    <a:lnTo>
                      <a:pt x="466" y="1414"/>
                    </a:lnTo>
                    <a:lnTo>
                      <a:pt x="495" y="1416"/>
                    </a:lnTo>
                    <a:lnTo>
                      <a:pt x="525" y="1417"/>
                    </a:lnTo>
                    <a:lnTo>
                      <a:pt x="555" y="1417"/>
                    </a:lnTo>
                    <a:lnTo>
                      <a:pt x="586" y="1415"/>
                    </a:lnTo>
                    <a:lnTo>
                      <a:pt x="617" y="1413"/>
                    </a:lnTo>
                    <a:lnTo>
                      <a:pt x="649" y="1409"/>
                    </a:lnTo>
                    <a:lnTo>
                      <a:pt x="682" y="1403"/>
                    </a:lnTo>
                    <a:lnTo>
                      <a:pt x="703" y="1399"/>
                    </a:lnTo>
                    <a:lnTo>
                      <a:pt x="735" y="1393"/>
                    </a:lnTo>
                    <a:lnTo>
                      <a:pt x="766" y="1385"/>
                    </a:lnTo>
                    <a:lnTo>
                      <a:pt x="796" y="1377"/>
                    </a:lnTo>
                    <a:lnTo>
                      <a:pt x="825" y="1367"/>
                    </a:lnTo>
                    <a:lnTo>
                      <a:pt x="854" y="1357"/>
                    </a:lnTo>
                    <a:lnTo>
                      <a:pt x="881" y="1345"/>
                    </a:lnTo>
                    <a:lnTo>
                      <a:pt x="908" y="1334"/>
                    </a:lnTo>
                    <a:lnTo>
                      <a:pt x="933" y="1320"/>
                    </a:lnTo>
                    <a:lnTo>
                      <a:pt x="957" y="1306"/>
                    </a:lnTo>
                    <a:lnTo>
                      <a:pt x="981" y="1291"/>
                    </a:lnTo>
                    <a:lnTo>
                      <a:pt x="1002" y="1277"/>
                    </a:lnTo>
                    <a:lnTo>
                      <a:pt x="1022" y="1261"/>
                    </a:lnTo>
                    <a:lnTo>
                      <a:pt x="1041" y="1244"/>
                    </a:lnTo>
                    <a:lnTo>
                      <a:pt x="1058" y="1227"/>
                    </a:lnTo>
                    <a:lnTo>
                      <a:pt x="1074" y="1209"/>
                    </a:lnTo>
                    <a:lnTo>
                      <a:pt x="1087" y="1190"/>
                    </a:lnTo>
                    <a:lnTo>
                      <a:pt x="1097" y="1174"/>
                    </a:lnTo>
                    <a:lnTo>
                      <a:pt x="1106" y="1158"/>
                    </a:lnTo>
                    <a:lnTo>
                      <a:pt x="1114" y="1141"/>
                    </a:lnTo>
                    <a:lnTo>
                      <a:pt x="1120" y="1126"/>
                    </a:lnTo>
                    <a:lnTo>
                      <a:pt x="1124" y="1109"/>
                    </a:lnTo>
                    <a:lnTo>
                      <a:pt x="1127" y="1093"/>
                    </a:lnTo>
                    <a:lnTo>
                      <a:pt x="1130" y="1076"/>
                    </a:lnTo>
                    <a:lnTo>
                      <a:pt x="1131" y="1059"/>
                    </a:lnTo>
                    <a:lnTo>
                      <a:pt x="1131" y="1050"/>
                    </a:lnTo>
                    <a:lnTo>
                      <a:pt x="1130" y="1041"/>
                    </a:lnTo>
                    <a:lnTo>
                      <a:pt x="1129" y="1033"/>
                    </a:lnTo>
                    <a:lnTo>
                      <a:pt x="1127" y="1023"/>
                    </a:lnTo>
                    <a:lnTo>
                      <a:pt x="980" y="216"/>
                    </a:lnTo>
                    <a:lnTo>
                      <a:pt x="978" y="205"/>
                    </a:lnTo>
                    <a:lnTo>
                      <a:pt x="975" y="195"/>
                    </a:lnTo>
                    <a:lnTo>
                      <a:pt x="971" y="185"/>
                    </a:lnTo>
                    <a:lnTo>
                      <a:pt x="968" y="176"/>
                    </a:lnTo>
                    <a:lnTo>
                      <a:pt x="964" y="165"/>
                    </a:lnTo>
                    <a:lnTo>
                      <a:pt x="959" y="156"/>
                    </a:lnTo>
                    <a:lnTo>
                      <a:pt x="953" y="147"/>
                    </a:lnTo>
                    <a:lnTo>
                      <a:pt x="948" y="138"/>
                    </a:lnTo>
                    <a:lnTo>
                      <a:pt x="934" y="121"/>
                    </a:lnTo>
                    <a:lnTo>
                      <a:pt x="919" y="104"/>
                    </a:lnTo>
                    <a:lnTo>
                      <a:pt x="902" y="88"/>
                    </a:lnTo>
                    <a:lnTo>
                      <a:pt x="883" y="74"/>
                    </a:lnTo>
                    <a:lnTo>
                      <a:pt x="864" y="62"/>
                    </a:lnTo>
                    <a:lnTo>
                      <a:pt x="842" y="50"/>
                    </a:lnTo>
                    <a:lnTo>
                      <a:pt x="820" y="41"/>
                    </a:lnTo>
                    <a:lnTo>
                      <a:pt x="797" y="31"/>
                    </a:lnTo>
                    <a:lnTo>
                      <a:pt x="773" y="24"/>
                    </a:lnTo>
                    <a:lnTo>
                      <a:pt x="747" y="16"/>
                    </a:lnTo>
                    <a:lnTo>
                      <a:pt x="721" y="11"/>
                    </a:lnTo>
                    <a:lnTo>
                      <a:pt x="693" y="7"/>
                    </a:lnTo>
                    <a:lnTo>
                      <a:pt x="665" y="4"/>
                    </a:lnTo>
                    <a:lnTo>
                      <a:pt x="635" y="1"/>
                    </a:lnTo>
                    <a:lnTo>
                      <a:pt x="606" y="0"/>
                    </a:lnTo>
                    <a:lnTo>
                      <a:pt x="575" y="0"/>
                    </a:lnTo>
                    <a:lnTo>
                      <a:pt x="545" y="3"/>
                    </a:lnTo>
                    <a:lnTo>
                      <a:pt x="513" y="5"/>
                    </a:lnTo>
                    <a:lnTo>
                      <a:pt x="481" y="9"/>
                    </a:lnTo>
                    <a:lnTo>
                      <a:pt x="450" y="14"/>
                    </a:lnTo>
                    <a:close/>
                    <a:moveTo>
                      <a:pt x="353" y="1191"/>
                    </a:moveTo>
                    <a:lnTo>
                      <a:pt x="346" y="1185"/>
                    </a:lnTo>
                    <a:lnTo>
                      <a:pt x="340" y="1179"/>
                    </a:lnTo>
                    <a:lnTo>
                      <a:pt x="336" y="1173"/>
                    </a:lnTo>
                    <a:lnTo>
                      <a:pt x="333" y="1169"/>
                    </a:lnTo>
                    <a:lnTo>
                      <a:pt x="186" y="361"/>
                    </a:lnTo>
                    <a:lnTo>
                      <a:pt x="186" y="355"/>
                    </a:lnTo>
                    <a:lnTo>
                      <a:pt x="188" y="349"/>
                    </a:lnTo>
                    <a:lnTo>
                      <a:pt x="191" y="341"/>
                    </a:lnTo>
                    <a:lnTo>
                      <a:pt x="196" y="332"/>
                    </a:lnTo>
                    <a:lnTo>
                      <a:pt x="204" y="323"/>
                    </a:lnTo>
                    <a:lnTo>
                      <a:pt x="212" y="314"/>
                    </a:lnTo>
                    <a:lnTo>
                      <a:pt x="221" y="304"/>
                    </a:lnTo>
                    <a:lnTo>
                      <a:pt x="232" y="295"/>
                    </a:lnTo>
                    <a:lnTo>
                      <a:pt x="245" y="285"/>
                    </a:lnTo>
                    <a:lnTo>
                      <a:pt x="258" y="276"/>
                    </a:lnTo>
                    <a:lnTo>
                      <a:pt x="273" y="267"/>
                    </a:lnTo>
                    <a:lnTo>
                      <a:pt x="290" y="258"/>
                    </a:lnTo>
                    <a:lnTo>
                      <a:pt x="307" y="250"/>
                    </a:lnTo>
                    <a:lnTo>
                      <a:pt x="326" y="240"/>
                    </a:lnTo>
                    <a:lnTo>
                      <a:pt x="346" y="233"/>
                    </a:lnTo>
                    <a:lnTo>
                      <a:pt x="366" y="225"/>
                    </a:lnTo>
                    <a:lnTo>
                      <a:pt x="388" y="218"/>
                    </a:lnTo>
                    <a:lnTo>
                      <a:pt x="412" y="212"/>
                    </a:lnTo>
                    <a:lnTo>
                      <a:pt x="436" y="205"/>
                    </a:lnTo>
                    <a:lnTo>
                      <a:pt x="461" y="200"/>
                    </a:lnTo>
                    <a:lnTo>
                      <a:pt x="482" y="197"/>
                    </a:lnTo>
                    <a:lnTo>
                      <a:pt x="508" y="193"/>
                    </a:lnTo>
                    <a:lnTo>
                      <a:pt x="533" y="189"/>
                    </a:lnTo>
                    <a:lnTo>
                      <a:pt x="557" y="187"/>
                    </a:lnTo>
                    <a:lnTo>
                      <a:pt x="581" y="186"/>
                    </a:lnTo>
                    <a:lnTo>
                      <a:pt x="603" y="185"/>
                    </a:lnTo>
                    <a:lnTo>
                      <a:pt x="624" y="186"/>
                    </a:lnTo>
                    <a:lnTo>
                      <a:pt x="644" y="187"/>
                    </a:lnTo>
                    <a:lnTo>
                      <a:pt x="664" y="189"/>
                    </a:lnTo>
                    <a:lnTo>
                      <a:pt x="682" y="193"/>
                    </a:lnTo>
                    <a:lnTo>
                      <a:pt x="700" y="196"/>
                    </a:lnTo>
                    <a:lnTo>
                      <a:pt x="716" y="200"/>
                    </a:lnTo>
                    <a:lnTo>
                      <a:pt x="730" y="204"/>
                    </a:lnTo>
                    <a:lnTo>
                      <a:pt x="744" y="209"/>
                    </a:lnTo>
                    <a:lnTo>
                      <a:pt x="757" y="215"/>
                    </a:lnTo>
                    <a:lnTo>
                      <a:pt x="767" y="220"/>
                    </a:lnTo>
                    <a:lnTo>
                      <a:pt x="778" y="226"/>
                    </a:lnTo>
                    <a:lnTo>
                      <a:pt x="785" y="233"/>
                    </a:lnTo>
                    <a:lnTo>
                      <a:pt x="792" y="238"/>
                    </a:lnTo>
                    <a:lnTo>
                      <a:pt x="796" y="244"/>
                    </a:lnTo>
                    <a:lnTo>
                      <a:pt x="798" y="248"/>
                    </a:lnTo>
                    <a:lnTo>
                      <a:pt x="946" y="1057"/>
                    </a:lnTo>
                    <a:lnTo>
                      <a:pt x="945" y="1062"/>
                    </a:lnTo>
                    <a:lnTo>
                      <a:pt x="944" y="1069"/>
                    </a:lnTo>
                    <a:lnTo>
                      <a:pt x="940" y="1077"/>
                    </a:lnTo>
                    <a:lnTo>
                      <a:pt x="934" y="1086"/>
                    </a:lnTo>
                    <a:lnTo>
                      <a:pt x="928" y="1094"/>
                    </a:lnTo>
                    <a:lnTo>
                      <a:pt x="919" y="1103"/>
                    </a:lnTo>
                    <a:lnTo>
                      <a:pt x="910" y="1113"/>
                    </a:lnTo>
                    <a:lnTo>
                      <a:pt x="898" y="1122"/>
                    </a:lnTo>
                    <a:lnTo>
                      <a:pt x="886" y="1132"/>
                    </a:lnTo>
                    <a:lnTo>
                      <a:pt x="872" y="1141"/>
                    </a:lnTo>
                    <a:lnTo>
                      <a:pt x="857" y="1151"/>
                    </a:lnTo>
                    <a:lnTo>
                      <a:pt x="841" y="1159"/>
                    </a:lnTo>
                    <a:lnTo>
                      <a:pt x="823" y="1169"/>
                    </a:lnTo>
                    <a:lnTo>
                      <a:pt x="805" y="1177"/>
                    </a:lnTo>
                    <a:lnTo>
                      <a:pt x="785" y="1185"/>
                    </a:lnTo>
                    <a:lnTo>
                      <a:pt x="764" y="1193"/>
                    </a:lnTo>
                    <a:lnTo>
                      <a:pt x="742" y="1200"/>
                    </a:lnTo>
                    <a:lnTo>
                      <a:pt x="719" y="1206"/>
                    </a:lnTo>
                    <a:lnTo>
                      <a:pt x="695" y="1212"/>
                    </a:lnTo>
                    <a:lnTo>
                      <a:pt x="669" y="1217"/>
                    </a:lnTo>
                    <a:lnTo>
                      <a:pt x="648" y="1221"/>
                    </a:lnTo>
                    <a:lnTo>
                      <a:pt x="623" y="1225"/>
                    </a:lnTo>
                    <a:lnTo>
                      <a:pt x="598" y="1228"/>
                    </a:lnTo>
                    <a:lnTo>
                      <a:pt x="574" y="1230"/>
                    </a:lnTo>
                    <a:lnTo>
                      <a:pt x="551" y="1232"/>
                    </a:lnTo>
                    <a:lnTo>
                      <a:pt x="529" y="1232"/>
                    </a:lnTo>
                    <a:lnTo>
                      <a:pt x="508" y="1231"/>
                    </a:lnTo>
                    <a:lnTo>
                      <a:pt x="487" y="1230"/>
                    </a:lnTo>
                    <a:lnTo>
                      <a:pt x="468" y="1228"/>
                    </a:lnTo>
                    <a:lnTo>
                      <a:pt x="449" y="1225"/>
                    </a:lnTo>
                    <a:lnTo>
                      <a:pt x="432" y="1222"/>
                    </a:lnTo>
                    <a:lnTo>
                      <a:pt x="416" y="1217"/>
                    </a:lnTo>
                    <a:lnTo>
                      <a:pt x="400" y="1213"/>
                    </a:lnTo>
                    <a:lnTo>
                      <a:pt x="386" y="1208"/>
                    </a:lnTo>
                    <a:lnTo>
                      <a:pt x="375" y="1203"/>
                    </a:lnTo>
                    <a:lnTo>
                      <a:pt x="363" y="1197"/>
                    </a:lnTo>
                    <a:lnTo>
                      <a:pt x="353" y="1191"/>
                    </a:lnTo>
                    <a:close/>
                    <a:moveTo>
                      <a:pt x="1127" y="1023"/>
                    </a:moveTo>
                    <a:lnTo>
                      <a:pt x="1127" y="1023"/>
                    </a:lnTo>
                    <a:lnTo>
                      <a:pt x="1127" y="1023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5803764" y="3798126"/>
                <a:ext cx="579335" cy="826508"/>
              </a:xfrm>
              <a:custGeom>
                <a:avLst/>
                <a:gdLst>
                  <a:gd name="T0" fmla="*/ 1113 w 1113"/>
                  <a:gd name="T1" fmla="*/ 1246 h 1407"/>
                  <a:gd name="T2" fmla="*/ 228 w 1113"/>
                  <a:gd name="T3" fmla="*/ 1407 h 1407"/>
                  <a:gd name="T4" fmla="*/ 0 w 1113"/>
                  <a:gd name="T5" fmla="*/ 162 h 1407"/>
                  <a:gd name="T6" fmla="*/ 885 w 1113"/>
                  <a:gd name="T7" fmla="*/ 0 h 1407"/>
                  <a:gd name="T8" fmla="*/ 1113 w 1113"/>
                  <a:gd name="T9" fmla="*/ 1246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3" h="1407">
                    <a:moveTo>
                      <a:pt x="1113" y="1246"/>
                    </a:moveTo>
                    <a:lnTo>
                      <a:pt x="228" y="1407"/>
                    </a:lnTo>
                    <a:lnTo>
                      <a:pt x="0" y="162"/>
                    </a:lnTo>
                    <a:lnTo>
                      <a:pt x="885" y="0"/>
                    </a:lnTo>
                    <a:lnTo>
                      <a:pt x="1113" y="124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8"/>
              <p:cNvSpPr>
                <a:spLocks noEditPoints="1"/>
              </p:cNvSpPr>
              <p:nvPr/>
            </p:nvSpPr>
            <p:spPr bwMode="auto">
              <a:xfrm>
                <a:off x="5749208" y="3736576"/>
                <a:ext cx="688447" cy="949604"/>
              </a:xfrm>
              <a:custGeom>
                <a:avLst/>
                <a:gdLst>
                  <a:gd name="T0" fmla="*/ 976 w 1328"/>
                  <a:gd name="T1" fmla="*/ 17 h 1623"/>
                  <a:gd name="T2" fmla="*/ 0 w 1328"/>
                  <a:gd name="T3" fmla="*/ 196 h 1623"/>
                  <a:gd name="T4" fmla="*/ 261 w 1328"/>
                  <a:gd name="T5" fmla="*/ 1623 h 1623"/>
                  <a:gd name="T6" fmla="*/ 1328 w 1328"/>
                  <a:gd name="T7" fmla="*/ 1428 h 1623"/>
                  <a:gd name="T8" fmla="*/ 1066 w 1328"/>
                  <a:gd name="T9" fmla="*/ 0 h 1623"/>
                  <a:gd name="T10" fmla="*/ 976 w 1328"/>
                  <a:gd name="T11" fmla="*/ 17 h 1623"/>
                  <a:gd name="T12" fmla="*/ 918 w 1328"/>
                  <a:gd name="T13" fmla="*/ 216 h 1623"/>
                  <a:gd name="T14" fmla="*/ 924 w 1328"/>
                  <a:gd name="T15" fmla="*/ 250 h 1623"/>
                  <a:gd name="T16" fmla="*/ 932 w 1328"/>
                  <a:gd name="T17" fmla="*/ 297 h 1623"/>
                  <a:gd name="T18" fmla="*/ 943 w 1328"/>
                  <a:gd name="T19" fmla="*/ 355 h 1623"/>
                  <a:gd name="T20" fmla="*/ 956 w 1328"/>
                  <a:gd name="T21" fmla="*/ 423 h 1623"/>
                  <a:gd name="T22" fmla="*/ 969 w 1328"/>
                  <a:gd name="T23" fmla="*/ 498 h 1623"/>
                  <a:gd name="T24" fmla="*/ 984 w 1328"/>
                  <a:gd name="T25" fmla="*/ 578 h 1623"/>
                  <a:gd name="T26" fmla="*/ 1000 w 1328"/>
                  <a:gd name="T27" fmla="*/ 661 h 1623"/>
                  <a:gd name="T28" fmla="*/ 1016 w 1328"/>
                  <a:gd name="T29" fmla="*/ 748 h 1623"/>
                  <a:gd name="T30" fmla="*/ 1031 w 1328"/>
                  <a:gd name="T31" fmla="*/ 833 h 1623"/>
                  <a:gd name="T32" fmla="*/ 1046 w 1328"/>
                  <a:gd name="T33" fmla="*/ 918 h 1623"/>
                  <a:gd name="T34" fmla="*/ 1061 w 1328"/>
                  <a:gd name="T35" fmla="*/ 998 h 1623"/>
                  <a:gd name="T36" fmla="*/ 1075 w 1328"/>
                  <a:gd name="T37" fmla="*/ 1072 h 1623"/>
                  <a:gd name="T38" fmla="*/ 1088 w 1328"/>
                  <a:gd name="T39" fmla="*/ 1139 h 1623"/>
                  <a:gd name="T40" fmla="*/ 1098 w 1328"/>
                  <a:gd name="T41" fmla="*/ 1197 h 1623"/>
                  <a:gd name="T42" fmla="*/ 1107 w 1328"/>
                  <a:gd name="T43" fmla="*/ 1245 h 1623"/>
                  <a:gd name="T44" fmla="*/ 1113 w 1328"/>
                  <a:gd name="T45" fmla="*/ 1279 h 1623"/>
                  <a:gd name="T46" fmla="*/ 1051 w 1328"/>
                  <a:gd name="T47" fmla="*/ 1290 h 1623"/>
                  <a:gd name="T48" fmla="*/ 966 w 1328"/>
                  <a:gd name="T49" fmla="*/ 1306 h 1623"/>
                  <a:gd name="T50" fmla="*/ 868 w 1328"/>
                  <a:gd name="T51" fmla="*/ 1324 h 1623"/>
                  <a:gd name="T52" fmla="*/ 761 w 1328"/>
                  <a:gd name="T53" fmla="*/ 1343 h 1623"/>
                  <a:gd name="T54" fmla="*/ 655 w 1328"/>
                  <a:gd name="T55" fmla="*/ 1362 h 1623"/>
                  <a:gd name="T56" fmla="*/ 556 w 1328"/>
                  <a:gd name="T57" fmla="*/ 1381 h 1623"/>
                  <a:gd name="T58" fmla="*/ 472 w 1328"/>
                  <a:gd name="T59" fmla="*/ 1396 h 1623"/>
                  <a:gd name="T60" fmla="*/ 410 w 1328"/>
                  <a:gd name="T61" fmla="*/ 1408 h 1623"/>
                  <a:gd name="T62" fmla="*/ 403 w 1328"/>
                  <a:gd name="T63" fmla="*/ 1374 h 1623"/>
                  <a:gd name="T64" fmla="*/ 395 w 1328"/>
                  <a:gd name="T65" fmla="*/ 1326 h 1623"/>
                  <a:gd name="T66" fmla="*/ 384 w 1328"/>
                  <a:gd name="T67" fmla="*/ 1268 h 1623"/>
                  <a:gd name="T68" fmla="*/ 373 w 1328"/>
                  <a:gd name="T69" fmla="*/ 1201 h 1623"/>
                  <a:gd name="T70" fmla="*/ 359 w 1328"/>
                  <a:gd name="T71" fmla="*/ 1126 h 1623"/>
                  <a:gd name="T72" fmla="*/ 344 w 1328"/>
                  <a:gd name="T73" fmla="*/ 1045 h 1623"/>
                  <a:gd name="T74" fmla="*/ 328 w 1328"/>
                  <a:gd name="T75" fmla="*/ 962 h 1623"/>
                  <a:gd name="T76" fmla="*/ 313 w 1328"/>
                  <a:gd name="T77" fmla="*/ 876 h 1623"/>
                  <a:gd name="T78" fmla="*/ 297 w 1328"/>
                  <a:gd name="T79" fmla="*/ 790 h 1623"/>
                  <a:gd name="T80" fmla="*/ 282 w 1328"/>
                  <a:gd name="T81" fmla="*/ 706 h 1623"/>
                  <a:gd name="T82" fmla="*/ 267 w 1328"/>
                  <a:gd name="T83" fmla="*/ 625 h 1623"/>
                  <a:gd name="T84" fmla="*/ 253 w 1328"/>
                  <a:gd name="T85" fmla="*/ 550 h 1623"/>
                  <a:gd name="T86" fmla="*/ 241 w 1328"/>
                  <a:gd name="T87" fmla="*/ 484 h 1623"/>
                  <a:gd name="T88" fmla="*/ 230 w 1328"/>
                  <a:gd name="T89" fmla="*/ 426 h 1623"/>
                  <a:gd name="T90" fmla="*/ 222 w 1328"/>
                  <a:gd name="T91" fmla="*/ 378 h 1623"/>
                  <a:gd name="T92" fmla="*/ 215 w 1328"/>
                  <a:gd name="T93" fmla="*/ 345 h 1623"/>
                  <a:gd name="T94" fmla="*/ 278 w 1328"/>
                  <a:gd name="T95" fmla="*/ 333 h 1623"/>
                  <a:gd name="T96" fmla="*/ 362 w 1328"/>
                  <a:gd name="T97" fmla="*/ 317 h 1623"/>
                  <a:gd name="T98" fmla="*/ 460 w 1328"/>
                  <a:gd name="T99" fmla="*/ 299 h 1623"/>
                  <a:gd name="T100" fmla="*/ 567 w 1328"/>
                  <a:gd name="T101" fmla="*/ 280 h 1623"/>
                  <a:gd name="T102" fmla="*/ 673 w 1328"/>
                  <a:gd name="T103" fmla="*/ 261 h 1623"/>
                  <a:gd name="T104" fmla="*/ 772 w 1328"/>
                  <a:gd name="T105" fmla="*/ 242 h 1623"/>
                  <a:gd name="T106" fmla="*/ 856 w 1328"/>
                  <a:gd name="T107" fmla="*/ 227 h 1623"/>
                  <a:gd name="T108" fmla="*/ 918 w 1328"/>
                  <a:gd name="T109" fmla="*/ 216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28" h="1623">
                    <a:moveTo>
                      <a:pt x="976" y="17"/>
                    </a:moveTo>
                    <a:lnTo>
                      <a:pt x="0" y="196"/>
                    </a:lnTo>
                    <a:lnTo>
                      <a:pt x="261" y="1623"/>
                    </a:lnTo>
                    <a:lnTo>
                      <a:pt x="1328" y="1428"/>
                    </a:lnTo>
                    <a:lnTo>
                      <a:pt x="1066" y="0"/>
                    </a:lnTo>
                    <a:lnTo>
                      <a:pt x="976" y="17"/>
                    </a:lnTo>
                    <a:close/>
                    <a:moveTo>
                      <a:pt x="918" y="216"/>
                    </a:moveTo>
                    <a:lnTo>
                      <a:pt x="924" y="250"/>
                    </a:lnTo>
                    <a:lnTo>
                      <a:pt x="932" y="297"/>
                    </a:lnTo>
                    <a:lnTo>
                      <a:pt x="943" y="355"/>
                    </a:lnTo>
                    <a:lnTo>
                      <a:pt x="956" y="423"/>
                    </a:lnTo>
                    <a:lnTo>
                      <a:pt x="969" y="498"/>
                    </a:lnTo>
                    <a:lnTo>
                      <a:pt x="984" y="578"/>
                    </a:lnTo>
                    <a:lnTo>
                      <a:pt x="1000" y="661"/>
                    </a:lnTo>
                    <a:lnTo>
                      <a:pt x="1016" y="748"/>
                    </a:lnTo>
                    <a:lnTo>
                      <a:pt x="1031" y="833"/>
                    </a:lnTo>
                    <a:lnTo>
                      <a:pt x="1046" y="918"/>
                    </a:lnTo>
                    <a:lnTo>
                      <a:pt x="1061" y="998"/>
                    </a:lnTo>
                    <a:lnTo>
                      <a:pt x="1075" y="1072"/>
                    </a:lnTo>
                    <a:lnTo>
                      <a:pt x="1088" y="1139"/>
                    </a:lnTo>
                    <a:lnTo>
                      <a:pt x="1098" y="1197"/>
                    </a:lnTo>
                    <a:lnTo>
                      <a:pt x="1107" y="1245"/>
                    </a:lnTo>
                    <a:lnTo>
                      <a:pt x="1113" y="1279"/>
                    </a:lnTo>
                    <a:lnTo>
                      <a:pt x="1051" y="1290"/>
                    </a:lnTo>
                    <a:lnTo>
                      <a:pt x="966" y="1306"/>
                    </a:lnTo>
                    <a:lnTo>
                      <a:pt x="868" y="1324"/>
                    </a:lnTo>
                    <a:lnTo>
                      <a:pt x="761" y="1343"/>
                    </a:lnTo>
                    <a:lnTo>
                      <a:pt x="655" y="1362"/>
                    </a:lnTo>
                    <a:lnTo>
                      <a:pt x="556" y="1381"/>
                    </a:lnTo>
                    <a:lnTo>
                      <a:pt x="472" y="1396"/>
                    </a:lnTo>
                    <a:lnTo>
                      <a:pt x="410" y="1408"/>
                    </a:lnTo>
                    <a:lnTo>
                      <a:pt x="403" y="1374"/>
                    </a:lnTo>
                    <a:lnTo>
                      <a:pt x="395" y="1326"/>
                    </a:lnTo>
                    <a:lnTo>
                      <a:pt x="384" y="1268"/>
                    </a:lnTo>
                    <a:lnTo>
                      <a:pt x="373" y="1201"/>
                    </a:lnTo>
                    <a:lnTo>
                      <a:pt x="359" y="1126"/>
                    </a:lnTo>
                    <a:lnTo>
                      <a:pt x="344" y="1045"/>
                    </a:lnTo>
                    <a:lnTo>
                      <a:pt x="328" y="962"/>
                    </a:lnTo>
                    <a:lnTo>
                      <a:pt x="313" y="876"/>
                    </a:lnTo>
                    <a:lnTo>
                      <a:pt x="297" y="790"/>
                    </a:lnTo>
                    <a:lnTo>
                      <a:pt x="282" y="706"/>
                    </a:lnTo>
                    <a:lnTo>
                      <a:pt x="267" y="625"/>
                    </a:lnTo>
                    <a:lnTo>
                      <a:pt x="253" y="550"/>
                    </a:lnTo>
                    <a:lnTo>
                      <a:pt x="241" y="484"/>
                    </a:lnTo>
                    <a:lnTo>
                      <a:pt x="230" y="426"/>
                    </a:lnTo>
                    <a:lnTo>
                      <a:pt x="222" y="378"/>
                    </a:lnTo>
                    <a:lnTo>
                      <a:pt x="215" y="345"/>
                    </a:lnTo>
                    <a:lnTo>
                      <a:pt x="278" y="333"/>
                    </a:lnTo>
                    <a:lnTo>
                      <a:pt x="362" y="317"/>
                    </a:lnTo>
                    <a:lnTo>
                      <a:pt x="460" y="299"/>
                    </a:lnTo>
                    <a:lnTo>
                      <a:pt x="567" y="280"/>
                    </a:lnTo>
                    <a:lnTo>
                      <a:pt x="673" y="261"/>
                    </a:lnTo>
                    <a:lnTo>
                      <a:pt x="772" y="242"/>
                    </a:lnTo>
                    <a:lnTo>
                      <a:pt x="856" y="227"/>
                    </a:lnTo>
                    <a:lnTo>
                      <a:pt x="918" y="216"/>
                    </a:lnTo>
                    <a:close/>
                  </a:path>
                </a:pathLst>
              </a:custGeom>
              <a:solidFill>
                <a:srgbClr val="0A0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pic>
          <p:nvPicPr>
            <p:cNvPr id="45" name="Picture 1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961" y="2420889"/>
              <a:ext cx="3000374" cy="1589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80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95736" y="3123071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pc="-200" dirty="0" smtClean="0">
                <a:gradFill>
                  <a:gsLst>
                    <a:gs pos="50000">
                      <a:srgbClr val="0C4DA2"/>
                    </a:gs>
                    <a:gs pos="50000">
                      <a:srgbClr val="0D3594"/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은퇴준비 개념 바꾸기</a:t>
            </a:r>
            <a:endParaRPr lang="ko-KR" altLang="en-US" sz="4800" spc="-200" dirty="0">
              <a:gradFill>
                <a:gsLst>
                  <a:gs pos="50000">
                    <a:srgbClr val="0C4DA2"/>
                  </a:gs>
                  <a:gs pos="50000">
                    <a:srgbClr val="0D3594"/>
                  </a:gs>
                </a:gsLst>
                <a:lin ang="5400000" scaled="0"/>
              </a:gra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207582"/>
            <a:ext cx="12923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200" dirty="0" smtClean="0">
                <a:gradFill>
                  <a:gsLst>
                    <a:gs pos="5000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SLI 파트너 EB" panose="02020603020101020101" pitchFamily="18" charset="-127"/>
                <a:ea typeface="SLI 파트너 EB" panose="02020603020101020101" pitchFamily="18" charset="-127"/>
              </a:rPr>
              <a:t>02.</a:t>
            </a:r>
            <a:endParaRPr lang="ko-KR" altLang="en-US" sz="5500" spc="-200" dirty="0">
              <a:gradFill>
                <a:gsLst>
                  <a:gs pos="50000">
                    <a:prstClr val="black">
                      <a:lumMod val="75000"/>
                      <a:lumOff val="25000"/>
                    </a:prstClr>
                  </a:gs>
                  <a:gs pos="5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SLI 파트너 EB" panose="02020603020101020101" pitchFamily="18" charset="-127"/>
              <a:ea typeface="SLI 파트너 EB" panose="0202060302010102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829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-7.40741E-7 L 2.77778E-7 -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-7.40741E-7 L 2.77778E-7 -7.40741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ONG\Desktop\2012년 4월_삼성생명 기본형 작업모음\1.일반형_템플릿(22종)\PNG\set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68" y="325155"/>
            <a:ext cx="2810408" cy="531346"/>
          </a:xfrm>
          <a:prstGeom prst="rect">
            <a:avLst/>
          </a:prstGeom>
          <a:noFill/>
        </p:spPr>
      </p:pic>
      <p:sp>
        <p:nvSpPr>
          <p:cNvPr id="31" name="제목 7"/>
          <p:cNvSpPr txBox="1">
            <a:spLocks/>
          </p:cNvSpPr>
          <p:nvPr/>
        </p:nvSpPr>
        <p:spPr>
          <a:xfrm>
            <a:off x="323528" y="179167"/>
            <a:ext cx="8534399" cy="67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ko-KR"/>
            </a:defPPr>
            <a:lvl1pPr>
              <a:spcBef>
                <a:spcPct val="0"/>
              </a:spcBef>
              <a:defRPr sz="360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  <a:cs typeface="+mj-cs"/>
              </a:defRPr>
            </a:lvl1pPr>
          </a:lstStyle>
          <a:p>
            <a:r>
              <a:rPr/>
              <a:t>월 </a:t>
            </a:r>
            <a:r>
              <a:rPr lang="en-US"/>
              <a:t>300</a:t>
            </a:r>
            <a:r>
              <a:rPr/>
              <a:t>만원</a:t>
            </a:r>
            <a:r>
              <a:rPr lang="en-US" altLang="ko-KR"/>
              <a:t>, </a:t>
            </a:r>
            <a:r>
              <a:rPr/>
              <a:t>안정적인 삶</a:t>
            </a:r>
          </a:p>
        </p:txBody>
      </p:sp>
      <p:grpSp>
        <p:nvGrpSpPr>
          <p:cNvPr id="4" name="그룹 55"/>
          <p:cNvGrpSpPr>
            <a:grpSpLocks/>
          </p:cNvGrpSpPr>
          <p:nvPr/>
        </p:nvGrpSpPr>
        <p:grpSpPr bwMode="auto">
          <a:xfrm>
            <a:off x="4356100" y="1268760"/>
            <a:ext cx="4787899" cy="4364037"/>
            <a:chOff x="182939" y="1560575"/>
            <a:chExt cx="4256303" cy="4363993"/>
          </a:xfrm>
        </p:grpSpPr>
        <p:sp>
          <p:nvSpPr>
            <p:cNvPr id="5" name="TextBox 17"/>
            <p:cNvSpPr txBox="1">
              <a:spLocks noChangeArrowheads="1"/>
            </p:cNvSpPr>
            <p:nvPr/>
          </p:nvSpPr>
          <p:spPr bwMode="auto">
            <a:xfrm>
              <a:off x="2615322" y="3048047"/>
              <a:ext cx="1823920" cy="52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4" tIns="45712" rIns="91424" bIns="45712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5813" indent="-227013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30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02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74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46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kumimoji="0" lang="en-US" altLang="ko-KR" sz="2800" b="1" dirty="0" smtClean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42 </a:t>
              </a:r>
              <a:r>
                <a:rPr kumimoji="0" lang="ko-KR" altLang="en-US" b="1" dirty="0" smtClean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만원</a:t>
              </a:r>
              <a:r>
                <a:rPr kumimoji="0" lang="en-US" altLang="ko-KR" b="1" dirty="0" smtClean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(</a:t>
              </a:r>
              <a:r>
                <a:rPr kumimoji="0" lang="ko-KR" altLang="en-US" b="1" dirty="0" smtClean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월</a:t>
              </a:r>
              <a:r>
                <a:rPr kumimoji="0" lang="en-US" altLang="ko-KR" b="1" dirty="0" smtClean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/2</a:t>
              </a:r>
              <a:r>
                <a:rPr kumimoji="0" lang="ko-KR" altLang="en-US" b="1" dirty="0" smtClean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인</a:t>
              </a:r>
              <a:r>
                <a:rPr kumimoji="0" lang="en-US" altLang="ko-KR" b="1" dirty="0" smtClean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)</a:t>
              </a:r>
              <a:endParaRPr kumimoji="0" lang="ko-KR" altLang="en-US" sz="2800" b="1" dirty="0">
                <a:solidFill>
                  <a:srgbClr val="00206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6" name="TextBox 31"/>
            <p:cNvSpPr txBox="1">
              <a:spLocks noChangeArrowheads="1"/>
            </p:cNvSpPr>
            <p:nvPr/>
          </p:nvSpPr>
          <p:spPr bwMode="auto">
            <a:xfrm>
              <a:off x="2615323" y="3643354"/>
              <a:ext cx="1415204" cy="519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4" tIns="45712" rIns="91424" bIns="45712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5813" indent="-227013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30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02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74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46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kumimoji="0" lang="en-US" altLang="ko-KR" sz="2800" b="1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50 </a:t>
              </a:r>
              <a:r>
                <a:rPr kumimoji="0" lang="ko-KR" altLang="en-US" b="1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만원</a:t>
              </a:r>
              <a:endParaRPr kumimoji="0" lang="ko-KR" altLang="en-US" sz="2800" b="1" dirty="0">
                <a:solidFill>
                  <a:srgbClr val="00206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sp>
          <p:nvSpPr>
            <p:cNvPr id="7" name="TextBox 32"/>
            <p:cNvSpPr txBox="1">
              <a:spLocks noChangeArrowheads="1"/>
            </p:cNvSpPr>
            <p:nvPr/>
          </p:nvSpPr>
          <p:spPr bwMode="auto">
            <a:xfrm>
              <a:off x="2615323" y="4214848"/>
              <a:ext cx="1415204" cy="519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4" tIns="45712" rIns="91424" bIns="45712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5813" indent="-227013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30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02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74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4613" indent="-2270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kumimoji="0" lang="en-US" altLang="ko-KR" sz="2800" b="1" dirty="0" smtClean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25 </a:t>
              </a:r>
              <a:r>
                <a:rPr kumimoji="0" lang="ko-KR" altLang="en-US" b="1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rPr>
                <a:t>만원</a:t>
              </a:r>
              <a:endParaRPr kumimoji="0" lang="ko-KR" altLang="en-US" sz="2800" b="1" dirty="0">
                <a:solidFill>
                  <a:srgbClr val="002060"/>
                </a:solidFill>
                <a:latin typeface="SLI 파트너 M" panose="02020603020101020101" pitchFamily="18" charset="-127"/>
                <a:ea typeface="SLI 파트너 M" panose="02020603020101020101" pitchFamily="18" charset="-127"/>
              </a:endParaRPr>
            </a:p>
          </p:txBody>
        </p:sp>
        <p:grpSp>
          <p:nvGrpSpPr>
            <p:cNvPr id="8" name="그룹 54"/>
            <p:cNvGrpSpPr>
              <a:grpSpLocks/>
            </p:cNvGrpSpPr>
            <p:nvPr/>
          </p:nvGrpSpPr>
          <p:grpSpPr bwMode="auto">
            <a:xfrm>
              <a:off x="182939" y="1560575"/>
              <a:ext cx="4256303" cy="4363993"/>
              <a:chOff x="182939" y="1560575"/>
              <a:chExt cx="4256303" cy="4363993"/>
            </a:xfrm>
          </p:grpSpPr>
          <p:pic>
            <p:nvPicPr>
              <p:cNvPr id="9" name="Picture 2" descr="C:\Documents and Settings\edusamsung\바탕 화면\삼성생명\마스터\파란줄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24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1167">
                <a:off x="182940" y="2275376"/>
                <a:ext cx="1143096" cy="78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C:\Documents and Settings\edusamsung\바탕 화면\삼성생명\마스터\파란줄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24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1167">
                <a:off x="182939" y="2846880"/>
                <a:ext cx="1143096" cy="78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 descr="C:\Documents and Settings\edusamsung\바탕 화면\삼성생명\마스터\파란줄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24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1167">
                <a:off x="182939" y="3418384"/>
                <a:ext cx="1143096" cy="78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 descr="C:\Documents and Settings\edusamsung\바탕 화면\삼성생명\마스터\파란줄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24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1167">
                <a:off x="182939" y="3989888"/>
                <a:ext cx="1143096" cy="78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 descr="C:\Documents and Settings\edusamsung\바탕 화면\삼성생명\마스터\파란줄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24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1167">
                <a:off x="182939" y="4561392"/>
                <a:ext cx="1143096" cy="78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 descr="C:\Documents and Settings\edusamsung\바탕 화면\삼성생명\마스터\파란줄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24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1167">
                <a:off x="182940" y="5132896"/>
                <a:ext cx="1143096" cy="78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직선 연결선 14"/>
              <p:cNvCxnSpPr/>
              <p:nvPr/>
            </p:nvCxnSpPr>
            <p:spPr>
              <a:xfrm rot="10800000">
                <a:off x="357158" y="2248844"/>
                <a:ext cx="3429024" cy="0"/>
              </a:xfrm>
              <a:prstGeom prst="line">
                <a:avLst/>
              </a:prstGeom>
              <a:ln w="28575">
                <a:gradFill>
                  <a:gsLst>
                    <a:gs pos="8000">
                      <a:srgbClr val="00B0F0">
                        <a:alpha val="46000"/>
                      </a:srgbClr>
                    </a:gs>
                    <a:gs pos="100000">
                      <a:schemeClr val="bg1">
                        <a:alpha val="54000"/>
                      </a:schemeClr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 rot="10800000">
                <a:off x="357158" y="2821862"/>
                <a:ext cx="3429024" cy="0"/>
              </a:xfrm>
              <a:prstGeom prst="line">
                <a:avLst/>
              </a:prstGeom>
              <a:ln w="28575">
                <a:gradFill>
                  <a:gsLst>
                    <a:gs pos="8000">
                      <a:srgbClr val="00B0F0">
                        <a:alpha val="46000"/>
                      </a:srgbClr>
                    </a:gs>
                    <a:gs pos="100000">
                      <a:schemeClr val="bg1">
                        <a:alpha val="54000"/>
                      </a:schemeClr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 rot="10800000">
                <a:off x="357158" y="3461935"/>
                <a:ext cx="3429024" cy="0"/>
              </a:xfrm>
              <a:prstGeom prst="line">
                <a:avLst/>
              </a:prstGeom>
              <a:ln w="28575">
                <a:gradFill>
                  <a:gsLst>
                    <a:gs pos="8000">
                      <a:srgbClr val="00B0F0">
                        <a:alpha val="46000"/>
                      </a:srgbClr>
                    </a:gs>
                    <a:gs pos="100000">
                      <a:schemeClr val="bg1">
                        <a:alpha val="54000"/>
                      </a:schemeClr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 rot="10800000">
                <a:off x="357158" y="4034954"/>
                <a:ext cx="3429024" cy="0"/>
              </a:xfrm>
              <a:prstGeom prst="line">
                <a:avLst/>
              </a:prstGeom>
              <a:ln w="28575">
                <a:gradFill>
                  <a:gsLst>
                    <a:gs pos="8000">
                      <a:srgbClr val="00B0F0">
                        <a:alpha val="46000"/>
                      </a:srgbClr>
                    </a:gs>
                    <a:gs pos="100000">
                      <a:schemeClr val="bg1">
                        <a:alpha val="54000"/>
                      </a:schemeClr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 rot="10800000">
                <a:off x="357158" y="4607972"/>
                <a:ext cx="3429024" cy="0"/>
              </a:xfrm>
              <a:prstGeom prst="line">
                <a:avLst/>
              </a:prstGeom>
              <a:ln w="28575">
                <a:gradFill>
                  <a:gsLst>
                    <a:gs pos="8000">
                      <a:srgbClr val="00B0F0">
                        <a:alpha val="46000"/>
                      </a:srgbClr>
                    </a:gs>
                    <a:gs pos="100000">
                      <a:schemeClr val="bg1">
                        <a:alpha val="54000"/>
                      </a:schemeClr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 rot="10800000">
                <a:off x="357158" y="5180990"/>
                <a:ext cx="3429024" cy="0"/>
              </a:xfrm>
              <a:prstGeom prst="line">
                <a:avLst/>
              </a:prstGeom>
              <a:ln w="28575">
                <a:gradFill>
                  <a:gsLst>
                    <a:gs pos="8000">
                      <a:srgbClr val="00B0F0">
                        <a:alpha val="46000"/>
                      </a:srgbClr>
                    </a:gs>
                    <a:gs pos="100000">
                      <a:schemeClr val="bg1">
                        <a:alpha val="54000"/>
                      </a:schemeClr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rot="10800000">
                <a:off x="357158" y="5747912"/>
                <a:ext cx="3429024" cy="0"/>
              </a:xfrm>
              <a:prstGeom prst="line">
                <a:avLst/>
              </a:prstGeom>
              <a:ln w="28575">
                <a:gradFill>
                  <a:gsLst>
                    <a:gs pos="8000">
                      <a:srgbClr val="00B0F0">
                        <a:alpha val="46000"/>
                      </a:srgbClr>
                    </a:gs>
                    <a:gs pos="100000">
                      <a:schemeClr val="bg1">
                        <a:alpha val="54000"/>
                      </a:schemeClr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" descr="C:\Documents and Settings\edusamsung\바탕 화면\삼성생명\마스터\파란줄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24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1167">
                <a:off x="223234" y="1560575"/>
                <a:ext cx="1143096" cy="92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429505" y="1930459"/>
                <a:ext cx="1415412" cy="4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/>
              <a:p>
                <a:pPr>
                  <a:defRPr/>
                </a:pPr>
                <a:r>
                  <a:rPr lang="ko-KR" altLang="en-US" sz="2400" b="1" spc="-150" dirty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생활비</a:t>
                </a:r>
                <a:endParaRPr lang="en-US" altLang="ko-KR" sz="2400" b="1" spc="-150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429505" y="2501953"/>
                <a:ext cx="1643251" cy="4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/>
              <a:p>
                <a:pPr>
                  <a:defRPr/>
                </a:pPr>
                <a:r>
                  <a:rPr lang="ko-KR" altLang="en-US" sz="2400" b="1" spc="-150" dirty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건강검진비</a:t>
                </a:r>
                <a:endParaRPr lang="en-US" altLang="ko-KR" sz="2400" b="1" spc="-150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429505" y="3113134"/>
                <a:ext cx="1427896" cy="45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/>
              <a:p>
                <a:pPr>
                  <a:defRPr/>
                </a:pPr>
                <a:r>
                  <a:rPr lang="ko-KR" altLang="en-US" sz="2400" b="1" spc="-150" dirty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의료비</a:t>
                </a:r>
                <a:endParaRPr lang="en-US" altLang="ko-KR" sz="2400" b="1" spc="-150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>
                <a:off x="429863" y="3684628"/>
                <a:ext cx="1928827" cy="45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/>
              <a:p>
                <a:pPr>
                  <a:defRPr/>
                </a:pPr>
                <a:r>
                  <a:rPr lang="ko-KR" altLang="en-US" sz="2400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사회활동</a:t>
                </a:r>
                <a:r>
                  <a:rPr lang="en-US" altLang="ko-KR" sz="2400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/</a:t>
                </a:r>
                <a:r>
                  <a:rPr lang="ko-KR" altLang="en-US" sz="2400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경조사</a:t>
                </a:r>
                <a:endParaRPr lang="en-US" altLang="ko-KR" sz="2400" b="1" spc="-150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429863" y="4256123"/>
                <a:ext cx="1597244" cy="4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/>
              <a:p>
                <a:pPr>
                  <a:defRPr/>
                </a:pPr>
                <a:r>
                  <a:rPr lang="ko-KR" altLang="en-US" sz="2400" b="1" spc="-150" dirty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차량유지비</a:t>
                </a:r>
                <a:endParaRPr lang="en-US" altLang="ko-KR" sz="2400" b="1" spc="-150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429505" y="4827617"/>
                <a:ext cx="1799305" cy="46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4" tIns="45712" rIns="91424" bIns="45712">
                <a:spAutoFit/>
              </a:bodyPr>
              <a:lstStyle/>
              <a:p>
                <a:pPr>
                  <a:defRPr/>
                </a:pPr>
                <a:r>
                  <a:rPr lang="ko-KR" altLang="en-US" sz="2400" b="1" spc="-150" dirty="0" err="1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여행비</a:t>
                </a:r>
                <a:r>
                  <a:rPr lang="en-US" altLang="ko-KR" sz="1600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(</a:t>
                </a:r>
                <a:r>
                  <a:rPr lang="ko-KR" altLang="en-US" sz="1600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동남아</a:t>
                </a:r>
                <a:r>
                  <a:rPr lang="en-US" altLang="ko-KR" sz="1600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+</a:t>
                </a:r>
                <a:r>
                  <a:rPr lang="ko-KR" altLang="en-US" sz="1600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국내</a:t>
                </a:r>
                <a:r>
                  <a:rPr lang="en-US" altLang="ko-KR" sz="1600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)</a:t>
                </a:r>
                <a:endParaRPr lang="en-US" altLang="ko-KR" sz="2400" b="1" spc="-150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29" name="TextBox 15"/>
              <p:cNvSpPr txBox="1">
                <a:spLocks noChangeArrowheads="1"/>
              </p:cNvSpPr>
              <p:nvPr/>
            </p:nvSpPr>
            <p:spPr bwMode="auto">
              <a:xfrm>
                <a:off x="2424058" y="1857434"/>
                <a:ext cx="1535539" cy="52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4" tIns="45712" rIns="91424" bIns="45712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5813" indent="-227013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30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02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74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46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r>
                  <a:rPr kumimoji="0" lang="en-US" altLang="ko-KR" sz="2800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160 </a:t>
                </a:r>
                <a:r>
                  <a:rPr kumimoji="0" lang="ko-KR" altLang="en-US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만원</a:t>
                </a:r>
                <a:r>
                  <a:rPr kumimoji="0" lang="en-US" altLang="ko-KR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(</a:t>
                </a:r>
                <a:r>
                  <a:rPr kumimoji="0" lang="ko-KR" altLang="en-US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월</a:t>
                </a:r>
                <a:r>
                  <a:rPr kumimoji="0" lang="en-US" altLang="ko-KR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)</a:t>
                </a:r>
                <a:endParaRPr kumimoji="0" lang="ko-KR" altLang="en-US" sz="2800" b="1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30" name="TextBox 16"/>
              <p:cNvSpPr txBox="1">
                <a:spLocks noChangeArrowheads="1"/>
              </p:cNvSpPr>
              <p:nvPr/>
            </p:nvSpPr>
            <p:spPr bwMode="auto">
              <a:xfrm>
                <a:off x="2423284" y="2428929"/>
                <a:ext cx="2015958" cy="52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4" tIns="45712" rIns="91424" bIns="45712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5813" indent="-227013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30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02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74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46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r>
                  <a:rPr kumimoji="0" lang="en-US" altLang="ko-KR" sz="2800" b="1" dirty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100 </a:t>
                </a:r>
                <a:r>
                  <a:rPr kumimoji="0" lang="ko-KR" altLang="en-US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만원</a:t>
                </a:r>
                <a:r>
                  <a:rPr kumimoji="0" lang="en-US" altLang="ko-KR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(</a:t>
                </a:r>
                <a:r>
                  <a:rPr kumimoji="0" lang="ko-KR" altLang="en-US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년</a:t>
                </a:r>
                <a:r>
                  <a:rPr kumimoji="0" lang="en-US" altLang="ko-KR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/2</a:t>
                </a:r>
                <a:r>
                  <a:rPr kumimoji="0" lang="ko-KR" altLang="en-US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인</a:t>
                </a:r>
                <a:r>
                  <a:rPr kumimoji="0" lang="en-US" altLang="ko-KR" b="1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)</a:t>
                </a:r>
                <a:endParaRPr kumimoji="0" lang="ko-KR" altLang="en-US" sz="2800" b="1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2423284" y="4786342"/>
                <a:ext cx="1914786" cy="519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/>
              <a:p>
                <a:pPr>
                  <a:defRPr/>
                </a:pPr>
                <a:r>
                  <a:rPr lang="en-US" altLang="ko-KR" sz="2800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300 </a:t>
                </a:r>
                <a:r>
                  <a:rPr lang="ko-KR" altLang="en-US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만원</a:t>
                </a:r>
                <a:r>
                  <a:rPr lang="en-US" altLang="ko-KR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(</a:t>
                </a:r>
                <a:r>
                  <a:rPr lang="ko-KR" altLang="en-US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년</a:t>
                </a:r>
                <a:r>
                  <a:rPr lang="en-US" altLang="ko-KR" b="1" spc="-150" dirty="0" smtClean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)</a:t>
                </a:r>
                <a:endParaRPr lang="en-US" altLang="ko-KR" sz="2800" b="1" spc="-150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33" name="TextBox 32"/>
              <p:cNvSpPr txBox="1">
                <a:spLocks noChangeArrowheads="1"/>
              </p:cNvSpPr>
              <p:nvPr/>
            </p:nvSpPr>
            <p:spPr bwMode="auto">
              <a:xfrm>
                <a:off x="429505" y="5430861"/>
                <a:ext cx="1713475" cy="4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/>
              <a:p>
                <a:pPr>
                  <a:defRPr/>
                </a:pPr>
                <a:r>
                  <a:rPr lang="ko-KR" altLang="en-US" sz="2400" b="1" spc="-150" dirty="0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레저활동비</a:t>
                </a:r>
                <a:endParaRPr lang="en-US" altLang="ko-KR" sz="2400" b="1" spc="-150" dirty="0">
                  <a:solidFill>
                    <a:srgbClr val="002060"/>
                  </a:solidFill>
                  <a:latin typeface="SLI 파트너 M" panose="02020603020101020101" pitchFamily="18" charset="-127"/>
                  <a:ea typeface="SLI 파트너 M" panose="02020603020101020101" pitchFamily="18" charset="-127"/>
                </a:endParaRPr>
              </a:p>
            </p:txBody>
          </p:sp>
          <p:sp>
            <p:nvSpPr>
              <p:cNvPr id="34" name="TextBox 36"/>
              <p:cNvSpPr txBox="1">
                <a:spLocks noChangeArrowheads="1"/>
              </p:cNvSpPr>
              <p:nvPr/>
            </p:nvSpPr>
            <p:spPr bwMode="auto">
              <a:xfrm>
                <a:off x="3001119" y="5405460"/>
                <a:ext cx="571127" cy="519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2" rIns="91424" bIns="45712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5813" indent="-227013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30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02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74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4613" indent="-227013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r>
                  <a:rPr kumimoji="0" lang="en-US" altLang="ko-KR" sz="2800" b="1">
                    <a:solidFill>
                      <a:srgbClr val="002060"/>
                    </a:solidFill>
                    <a:latin typeface="SLI 파트너 M" panose="02020603020101020101" pitchFamily="18" charset="-127"/>
                    <a:ea typeface="SLI 파트너 M" panose="02020603020101020101" pitchFamily="18" charset="-127"/>
                  </a:rPr>
                  <a:t>0</a:t>
                </a:r>
              </a:p>
            </p:txBody>
          </p:sp>
        </p:grpSp>
      </p:grpSp>
      <p:pic>
        <p:nvPicPr>
          <p:cNvPr id="35" name="그림 81" descr="MC900056787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189" y="2909540"/>
            <a:ext cx="2564916" cy="214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그림 82" descr="coupl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658871"/>
            <a:ext cx="2590890" cy="190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그림 83" descr="MC900196234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50" y="2126010"/>
            <a:ext cx="1635642" cy="150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 bwMode="auto">
          <a:xfrm>
            <a:off x="1463888" y="2126010"/>
            <a:ext cx="22360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LI 파트너 M" panose="02020603020101020101" pitchFamily="18" charset="-127"/>
                <a:ea typeface="SLI 파트너 M" panose="02020603020101020101" pitchFamily="18" charset="-127"/>
              </a:rPr>
              <a:t>동남아</a:t>
            </a:r>
            <a:endParaRPr lang="ko-KR" altLang="en-US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LI 파트너 M" panose="02020603020101020101" pitchFamily="18" charset="-127"/>
              <a:ea typeface="SLI 파트너 M" panose="02020603020101020101" pitchFamily="18" charset="-127"/>
            </a:endParaRPr>
          </a:p>
        </p:txBody>
      </p:sp>
      <p:pic>
        <p:nvPicPr>
          <p:cNvPr id="39" name="그림 79" descr="중형차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077" y="4634019"/>
            <a:ext cx="1384048" cy="93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699" y="6125031"/>
            <a:ext cx="6441088" cy="4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65110"/>
              </p:ext>
            </p:extLst>
          </p:nvPr>
        </p:nvGraphicFramePr>
        <p:xfrm>
          <a:off x="5076055" y="6453336"/>
          <a:ext cx="388843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4116"/>
                <a:gridCol w="648072"/>
                <a:gridCol w="1476165"/>
              </a:tblGrid>
              <a:tr h="131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성명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은퇴연구소 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승인번호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기타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14-129(’14.09.15)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768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2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12331</TotalTime>
  <Words>909</Words>
  <Application>Microsoft Office PowerPoint</Application>
  <PresentationFormat>화면 슬라이드 쇼(4:3)</PresentationFormat>
  <Paragraphs>293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21</vt:i4>
      </vt:variant>
      <vt:variant>
        <vt:lpstr>슬라이드 제목</vt:lpstr>
      </vt:variant>
      <vt:variant>
        <vt:i4>29</vt:i4>
      </vt:variant>
    </vt:vector>
  </HeadingPairs>
  <TitlesOfParts>
    <vt:vector size="62" baseType="lpstr">
      <vt:lpstr>굴림</vt:lpstr>
      <vt:lpstr>Arial</vt:lpstr>
      <vt:lpstr>08서울한강체 M</vt:lpstr>
      <vt:lpstr>SLI 파트너 B</vt:lpstr>
      <vt:lpstr>맑은 고딕</vt:lpstr>
      <vt:lpstr>나눔고딕</vt:lpstr>
      <vt:lpstr>08서울한강체 L</vt:lpstr>
      <vt:lpstr>HY견고딕</vt:lpstr>
      <vt:lpstr>Wingdings</vt:lpstr>
      <vt:lpstr>Wingdings 2</vt:lpstr>
      <vt:lpstr>SLI 파트너 EB</vt:lpstr>
      <vt:lpstr>SLI 파트너 M</vt:lpstr>
      <vt:lpstr>24_Office 테마</vt:lpstr>
      <vt:lpstr>3_디자인 사용자 지정</vt:lpstr>
      <vt:lpstr>디자인 사용자 지정</vt:lpstr>
      <vt:lpstr>1_디자인 사용자 지정</vt:lpstr>
      <vt:lpstr>2_디자인 사용자 지정</vt:lpstr>
      <vt:lpstr>1_Office 테마</vt:lpstr>
      <vt:lpstr>4_디자인 사용자 지정</vt:lpstr>
      <vt:lpstr>5_디자인 사용자 지정</vt:lpstr>
      <vt:lpstr>25_Office 테마</vt:lpstr>
      <vt:lpstr>26_Office 테마</vt:lpstr>
      <vt:lpstr>27_Office 테마</vt:lpstr>
      <vt:lpstr>9_디자인 사용자 지정</vt:lpstr>
      <vt:lpstr>30_Office 테마</vt:lpstr>
      <vt:lpstr>31_Office 테마</vt:lpstr>
      <vt:lpstr>33_Office 테마</vt:lpstr>
      <vt:lpstr>40_Office 테마</vt:lpstr>
      <vt:lpstr>28_Office 테마</vt:lpstr>
      <vt:lpstr>29_Office 테마</vt:lpstr>
      <vt:lpstr>32_Office 테마</vt:lpstr>
      <vt:lpstr>34_Office 테마</vt:lpstr>
      <vt:lpstr>36_Office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목돈으로 준비한다면…</vt:lpstr>
      <vt:lpstr>알 수 없는 인생</vt:lpstr>
      <vt:lpstr>월 소득으로 준비한다면?</vt:lpstr>
      <vt:lpstr>재무준비의 핵심은</vt:lpstr>
      <vt:lpstr>노후 소득 구조 비교</vt:lpstr>
      <vt:lpstr>인생후반전 소득구조</vt:lpstr>
      <vt:lpstr>PowerPoint 프레젠테이션</vt:lpstr>
      <vt:lpstr>평생소득 = 3층 연금</vt:lpstr>
      <vt:lpstr>국민연금</vt:lpstr>
      <vt:lpstr>국민연금 개시연령</vt:lpstr>
      <vt:lpstr>은퇴 크레바스</vt:lpstr>
      <vt:lpstr>퇴직연금</vt:lpstr>
      <vt:lpstr>개인연금</vt:lpstr>
      <vt:lpstr>3층연금 활용 Tip</vt:lpstr>
      <vt:lpstr>주택연금</vt:lpstr>
      <vt:lpstr>주택연금 예상지급액</vt:lpstr>
      <vt:lpstr>농지연금</vt:lpstr>
      <vt:lpstr>농지연금 예상지급액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MY.Kim</dc:creator>
  <cp:lastModifiedBy>Customer</cp:lastModifiedBy>
  <cp:revision>219</cp:revision>
  <cp:lastPrinted>2014-06-10T02:46:44Z</cp:lastPrinted>
  <dcterms:created xsi:type="dcterms:W3CDTF">2012-08-03T02:30:44Z</dcterms:created>
  <dcterms:modified xsi:type="dcterms:W3CDTF">2014-09-15T05:15:07Z</dcterms:modified>
</cp:coreProperties>
</file>